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318" r:id="rId5"/>
    <p:sldId id="319" r:id="rId6"/>
    <p:sldId id="321" r:id="rId7"/>
    <p:sldId id="315" r:id="rId8"/>
    <p:sldId id="322" r:id="rId9"/>
    <p:sldId id="323" r:id="rId10"/>
    <p:sldId id="324" r:id="rId11"/>
    <p:sldId id="325" r:id="rId12"/>
    <p:sldId id="316" r:id="rId13"/>
    <p:sldId id="326" r:id="rId14"/>
    <p:sldId id="327" r:id="rId15"/>
    <p:sldId id="328" r:id="rId16"/>
    <p:sldId id="329" r:id="rId17"/>
    <p:sldId id="330" r:id="rId18"/>
    <p:sldId id="331" r:id="rId19"/>
    <p:sldId id="317" r:id="rId20"/>
    <p:sldId id="332" r:id="rId21"/>
    <p:sldId id="334" r:id="rId22"/>
    <p:sldId id="307" r:id="rId23"/>
    <p:sldId id="312" r:id="rId24"/>
    <p:sldId id="313" r:id="rId25"/>
    <p:sldId id="291" r:id="rId26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5ABAE4-DFC4-4A50-AF79-0BD53D23BDC0}">
          <p14:sldIdLst>
            <p14:sldId id="256"/>
            <p14:sldId id="292"/>
          </p14:sldIdLst>
        </p14:section>
        <p14:section name="P1" id="{54AD71F3-046B-4AA2-9CC9-3D6E302ED0FA}">
          <p14:sldIdLst>
            <p14:sldId id="293"/>
            <p14:sldId id="318"/>
            <p14:sldId id="319"/>
            <p14:sldId id="321"/>
          </p14:sldIdLst>
        </p14:section>
        <p14:section name="P2" id="{0525A52E-7798-43E4-9558-736B4CCEEAAC}">
          <p14:sldIdLst>
            <p14:sldId id="315"/>
            <p14:sldId id="322"/>
            <p14:sldId id="323"/>
            <p14:sldId id="324"/>
            <p14:sldId id="325"/>
          </p14:sldIdLst>
        </p14:section>
        <p14:section name="P3" id="{EB25A6D4-0C29-4681-9616-D4EAD3F49778}">
          <p14:sldIdLst>
            <p14:sldId id="316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P4" id="{989C5CE2-9BB5-4CB6-854F-92E7D453065F}">
          <p14:sldIdLst>
            <p14:sldId id="317"/>
            <p14:sldId id="332"/>
            <p14:sldId id="334"/>
          </p14:sldIdLst>
        </p14:section>
        <p14:section name="end" id="{05AF3D2C-AD7B-4551-98C4-7814798175ED}">
          <p14:sldIdLst>
            <p14:sldId id="307"/>
            <p14:sldId id="312"/>
            <p14:sldId id="313"/>
          </p14:sldIdLst>
        </p14:section>
        <p14:section name="标注" id="{93B0FE6C-9A55-4952-959B-18351981C598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640"/>
    <a:srgbClr val="C6CFD7"/>
    <a:srgbClr val="2C21E4"/>
    <a:srgbClr val="4B0C77"/>
    <a:srgbClr val="014980"/>
    <a:srgbClr val="001B39"/>
    <a:srgbClr val="FD0000"/>
    <a:srgbClr val="FD2A04"/>
    <a:srgbClr val="FE8C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01-45B7-8F2D-A48E54059A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01-45B7-8F2D-A48E54059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8"/>
        <c:overlap val="-45"/>
        <c:axId val="1818602623"/>
        <c:axId val="1818595551"/>
      </c:barChart>
      <c:catAx>
        <c:axId val="1818602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18595551"/>
        <c:crosses val="autoZero"/>
        <c:auto val="1"/>
        <c:lblAlgn val="ctr"/>
        <c:lblOffset val="100"/>
        <c:noMultiLvlLbl val="0"/>
      </c:catAx>
      <c:valAx>
        <c:axId val="1818595551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18602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01-45B7-8F2D-A48E54059A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01-45B7-8F2D-A48E54059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8"/>
        <c:overlap val="-45"/>
        <c:axId val="1818602623"/>
        <c:axId val="1818595551"/>
      </c:barChart>
      <c:catAx>
        <c:axId val="1818602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18595551"/>
        <c:crosses val="autoZero"/>
        <c:auto val="1"/>
        <c:lblAlgn val="ctr"/>
        <c:lblOffset val="100"/>
        <c:noMultiLvlLbl val="0"/>
      </c:catAx>
      <c:valAx>
        <c:axId val="1818595551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18602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BB-44FA-9BA7-2C545A7A29E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BB-44FA-9BA7-2C545A7A29E0}"/>
              </c:ext>
            </c:extLst>
          </c:dPt>
          <c:dPt>
            <c:idx val="2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6BB-44FA-9BA7-2C545A7A29E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6BB-44FA-9BA7-2C545A7A29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BB-44FA-9BA7-2C545A7A29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>
              <a:lumMod val="85000"/>
              <a:lumOff val="1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B793B79-B5F0-4B94-8D82-2E1944B819C7}"/>
              </a:ext>
            </a:extLst>
          </p:cNvPr>
          <p:cNvSpPr/>
          <p:nvPr userDrawn="1"/>
        </p:nvSpPr>
        <p:spPr>
          <a:xfrm>
            <a:off x="736600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D38F29-E46C-4283-879B-6C6CE247056A}"/>
              </a:ext>
            </a:extLst>
          </p:cNvPr>
          <p:cNvSpPr>
            <a:spLocks/>
          </p:cNvSpPr>
          <p:nvPr userDrawn="1"/>
        </p:nvSpPr>
        <p:spPr>
          <a:xfrm>
            <a:off x="731839" y="731839"/>
            <a:ext cx="10728323" cy="539432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47A08B5-0D98-42D1-BE66-08025F31EF8C}"/>
              </a:ext>
            </a:extLst>
          </p:cNvPr>
          <p:cNvSpPr/>
          <p:nvPr userDrawn="1"/>
        </p:nvSpPr>
        <p:spPr>
          <a:xfrm>
            <a:off x="892705" y="892704"/>
            <a:ext cx="10406591" cy="50725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8C85B68-AF79-4B03-A9C4-01BFD5652C0B}"/>
              </a:ext>
            </a:extLst>
          </p:cNvPr>
          <p:cNvSpPr/>
          <p:nvPr userDrawn="1"/>
        </p:nvSpPr>
        <p:spPr>
          <a:xfrm>
            <a:off x="736600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1D6950B-2070-4BB4-BCB9-F2FFF4109210}"/>
              </a:ext>
            </a:extLst>
          </p:cNvPr>
          <p:cNvSpPr/>
          <p:nvPr userDrawn="1"/>
        </p:nvSpPr>
        <p:spPr>
          <a:xfrm>
            <a:off x="736600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9E1CFB-0814-4CEB-8B84-660B462AD1DA}"/>
              </a:ext>
            </a:extLst>
          </p:cNvPr>
          <p:cNvSpPr txBox="1"/>
          <p:nvPr userDrawn="1"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93422EB-233B-4BB2-9DD0-4A8F496FF6EF}"/>
              </a:ext>
            </a:extLst>
          </p:cNvPr>
          <p:cNvCxnSpPr>
            <a:cxnSpLocks/>
          </p:cNvCxnSpPr>
          <p:nvPr userDrawn="1"/>
        </p:nvCxnSpPr>
        <p:spPr>
          <a:xfrm>
            <a:off x="731838" y="6162908"/>
            <a:ext cx="1072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870881-6F1E-4A92-8EC0-73F6863F8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6600" y="6239103"/>
            <a:ext cx="471283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3" name="文本占位符 11">
            <a:extLst>
              <a:ext uri="{FF2B5EF4-FFF2-40B4-BE49-F238E27FC236}">
                <a16:creationId xmlns:a16="http://schemas.microsoft.com/office/drawing/2014/main" id="{159A7088-77C5-4E02-8FB4-C3A7CAB4DE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80774" y="6239103"/>
            <a:ext cx="974626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March·27th</a:t>
            </a:r>
          </a:p>
        </p:txBody>
      </p:sp>
    </p:spTree>
    <p:extLst>
      <p:ext uri="{BB962C8B-B14F-4D97-AF65-F5344CB8AC3E}">
        <p14:creationId xmlns:p14="http://schemas.microsoft.com/office/powerpoint/2010/main" val="275951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11011A3-7A07-4359-B7C2-D77FB4C176F3}"/>
              </a:ext>
            </a:extLst>
          </p:cNvPr>
          <p:cNvGrpSpPr/>
          <p:nvPr userDrawn="1"/>
        </p:nvGrpSpPr>
        <p:grpSpPr>
          <a:xfrm>
            <a:off x="736600" y="266700"/>
            <a:ext cx="1661579" cy="222249"/>
            <a:chOff x="8759825" y="266700"/>
            <a:chExt cx="1495425" cy="200025"/>
          </a:xfrm>
          <a:solidFill>
            <a:srgbClr val="404040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B1FBBF9-3905-4B5F-9FB8-B7E1E79D964C}"/>
                </a:ext>
              </a:extLst>
            </p:cNvPr>
            <p:cNvSpPr/>
            <p:nvPr/>
          </p:nvSpPr>
          <p:spPr>
            <a:xfrm>
              <a:off x="9836150" y="276225"/>
              <a:ext cx="114300" cy="190500"/>
            </a:xfrm>
            <a:custGeom>
              <a:avLst/>
              <a:gdLst>
                <a:gd name="connsiteX0" fmla="*/ 64803 w 114300"/>
                <a:gd name="connsiteY0" fmla="*/ 115 h 190500"/>
                <a:gd name="connsiteX1" fmla="*/ 105475 w 114300"/>
                <a:gd name="connsiteY1" fmla="*/ 6782 h 190500"/>
                <a:gd name="connsiteX2" fmla="*/ 105475 w 114300"/>
                <a:gd name="connsiteY2" fmla="*/ 32719 h 190500"/>
                <a:gd name="connsiteX3" fmla="*/ 62992 w 114300"/>
                <a:gd name="connsiteY3" fmla="*/ 21175 h 190500"/>
                <a:gd name="connsiteX4" fmla="*/ 35180 w 114300"/>
                <a:gd name="connsiteY4" fmla="*/ 28252 h 190500"/>
                <a:gd name="connsiteX5" fmla="*/ 24417 w 114300"/>
                <a:gd name="connsiteY5" fmla="*/ 47950 h 190500"/>
                <a:gd name="connsiteX6" fmla="*/ 31845 w 114300"/>
                <a:gd name="connsiteY6" fmla="*/ 66152 h 190500"/>
                <a:gd name="connsiteX7" fmla="*/ 64135 w 114300"/>
                <a:gd name="connsiteY7" fmla="*/ 85307 h 190500"/>
                <a:gd name="connsiteX8" fmla="*/ 102426 w 114300"/>
                <a:gd name="connsiteY8" fmla="*/ 111253 h 190500"/>
                <a:gd name="connsiteX9" fmla="*/ 113380 w 114300"/>
                <a:gd name="connsiteY9" fmla="*/ 140402 h 190500"/>
                <a:gd name="connsiteX10" fmla="*/ 95568 w 114300"/>
                <a:gd name="connsiteY10" fmla="*/ 177646 h 190500"/>
                <a:gd name="connsiteX11" fmla="*/ 46228 w 114300"/>
                <a:gd name="connsiteY11" fmla="*/ 190615 h 190500"/>
                <a:gd name="connsiteX12" fmla="*/ 20511 w 114300"/>
                <a:gd name="connsiteY12" fmla="*/ 187580 h 190500"/>
                <a:gd name="connsiteX13" fmla="*/ -920 w 114300"/>
                <a:gd name="connsiteY13" fmla="*/ 180025 h 190500"/>
                <a:gd name="connsiteX14" fmla="*/ -920 w 114300"/>
                <a:gd name="connsiteY14" fmla="*/ 152896 h 190500"/>
                <a:gd name="connsiteX15" fmla="*/ 21940 w 114300"/>
                <a:gd name="connsiteY15" fmla="*/ 165033 h 190500"/>
                <a:gd name="connsiteX16" fmla="*/ 48991 w 114300"/>
                <a:gd name="connsiteY16" fmla="*/ 169792 h 190500"/>
                <a:gd name="connsiteX17" fmla="*/ 88139 w 114300"/>
                <a:gd name="connsiteY17" fmla="*/ 142187 h 190500"/>
                <a:gd name="connsiteX18" fmla="*/ 83948 w 114300"/>
                <a:gd name="connsiteY18" fmla="*/ 128264 h 190500"/>
                <a:gd name="connsiteX19" fmla="*/ 72422 w 114300"/>
                <a:gd name="connsiteY19" fmla="*/ 117320 h 190500"/>
                <a:gd name="connsiteX20" fmla="*/ 44990 w 114300"/>
                <a:gd name="connsiteY20" fmla="*/ 102680 h 190500"/>
                <a:gd name="connsiteX21" fmla="*/ 8128 w 114300"/>
                <a:gd name="connsiteY21" fmla="*/ 77039 h 190500"/>
                <a:gd name="connsiteX22" fmla="*/ -825 w 114300"/>
                <a:gd name="connsiteY22" fmla="*/ 49969 h 190500"/>
                <a:gd name="connsiteX23" fmla="*/ 17844 w 114300"/>
                <a:gd name="connsiteY23" fmla="*/ 13564 h 190500"/>
                <a:gd name="connsiteX24" fmla="*/ 64803 w 114300"/>
                <a:gd name="connsiteY24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190500">
                  <a:moveTo>
                    <a:pt x="64803" y="115"/>
                  </a:moveTo>
                  <a:cubicBezTo>
                    <a:pt x="83281" y="115"/>
                    <a:pt x="96807" y="2334"/>
                    <a:pt x="105475" y="6782"/>
                  </a:cubicBezTo>
                  <a:lnTo>
                    <a:pt x="105475" y="32719"/>
                  </a:lnTo>
                  <a:cubicBezTo>
                    <a:pt x="94235" y="25023"/>
                    <a:pt x="80043" y="21175"/>
                    <a:pt x="62992" y="21175"/>
                  </a:cubicBezTo>
                  <a:cubicBezTo>
                    <a:pt x="51563" y="21175"/>
                    <a:pt x="42324" y="23537"/>
                    <a:pt x="35180" y="28252"/>
                  </a:cubicBezTo>
                  <a:cubicBezTo>
                    <a:pt x="28036" y="32976"/>
                    <a:pt x="24417" y="39539"/>
                    <a:pt x="24417" y="47950"/>
                  </a:cubicBezTo>
                  <a:cubicBezTo>
                    <a:pt x="24417" y="55408"/>
                    <a:pt x="26893" y="61475"/>
                    <a:pt x="31845" y="66152"/>
                  </a:cubicBezTo>
                  <a:cubicBezTo>
                    <a:pt x="36799" y="70838"/>
                    <a:pt x="47562" y="77220"/>
                    <a:pt x="64135" y="85307"/>
                  </a:cubicBezTo>
                  <a:cubicBezTo>
                    <a:pt x="82424" y="93955"/>
                    <a:pt x="95187" y="102604"/>
                    <a:pt x="102426" y="111253"/>
                  </a:cubicBezTo>
                  <a:cubicBezTo>
                    <a:pt x="109760" y="119892"/>
                    <a:pt x="113380" y="129617"/>
                    <a:pt x="113380" y="140402"/>
                  </a:cubicBezTo>
                  <a:cubicBezTo>
                    <a:pt x="113380" y="156584"/>
                    <a:pt x="107475" y="168999"/>
                    <a:pt x="95568" y="177646"/>
                  </a:cubicBezTo>
                  <a:cubicBezTo>
                    <a:pt x="83757" y="186292"/>
                    <a:pt x="67279" y="190615"/>
                    <a:pt x="46228" y="190615"/>
                  </a:cubicBezTo>
                  <a:cubicBezTo>
                    <a:pt x="38895" y="190615"/>
                    <a:pt x="30322" y="189603"/>
                    <a:pt x="20511" y="187580"/>
                  </a:cubicBezTo>
                  <a:cubicBezTo>
                    <a:pt x="10700" y="185558"/>
                    <a:pt x="3556" y="183040"/>
                    <a:pt x="-920" y="180025"/>
                  </a:cubicBezTo>
                  <a:lnTo>
                    <a:pt x="-920" y="152896"/>
                  </a:lnTo>
                  <a:cubicBezTo>
                    <a:pt x="4795" y="157814"/>
                    <a:pt x="12415" y="161859"/>
                    <a:pt x="21940" y="165033"/>
                  </a:cubicBezTo>
                  <a:cubicBezTo>
                    <a:pt x="31465" y="168206"/>
                    <a:pt x="40418" y="169792"/>
                    <a:pt x="48991" y="169792"/>
                  </a:cubicBezTo>
                  <a:cubicBezTo>
                    <a:pt x="75089" y="169792"/>
                    <a:pt x="88139" y="160590"/>
                    <a:pt x="88139" y="142187"/>
                  </a:cubicBezTo>
                  <a:cubicBezTo>
                    <a:pt x="88139" y="137030"/>
                    <a:pt x="86805" y="132389"/>
                    <a:pt x="83948" y="128264"/>
                  </a:cubicBezTo>
                  <a:cubicBezTo>
                    <a:pt x="81185" y="124140"/>
                    <a:pt x="77280" y="120492"/>
                    <a:pt x="72422" y="117320"/>
                  </a:cubicBezTo>
                  <a:cubicBezTo>
                    <a:pt x="67564" y="114148"/>
                    <a:pt x="58421" y="109262"/>
                    <a:pt x="44990" y="102680"/>
                  </a:cubicBezTo>
                  <a:cubicBezTo>
                    <a:pt x="26321" y="93479"/>
                    <a:pt x="14034" y="84935"/>
                    <a:pt x="8128" y="77039"/>
                  </a:cubicBezTo>
                  <a:cubicBezTo>
                    <a:pt x="2127" y="69152"/>
                    <a:pt x="-825" y="60123"/>
                    <a:pt x="-825" y="49969"/>
                  </a:cubicBezTo>
                  <a:cubicBezTo>
                    <a:pt x="-825" y="34662"/>
                    <a:pt x="5367" y="22527"/>
                    <a:pt x="17844" y="13564"/>
                  </a:cubicBezTo>
                  <a:cubicBezTo>
                    <a:pt x="30227" y="4601"/>
                    <a:pt x="45848" y="115"/>
                    <a:pt x="64803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B5CB6DE-0A87-4B1D-B2B3-E5F18548514E}"/>
                </a:ext>
              </a:extLst>
            </p:cNvPr>
            <p:cNvSpPr/>
            <p:nvPr/>
          </p:nvSpPr>
          <p:spPr>
            <a:xfrm>
              <a:off x="9407525" y="276225"/>
              <a:ext cx="114300" cy="180975"/>
            </a:xfrm>
            <a:custGeom>
              <a:avLst/>
              <a:gdLst>
                <a:gd name="connsiteX0" fmla="*/ -920 w 114300"/>
                <a:gd name="connsiteY0" fmla="*/ 115 h 180975"/>
                <a:gd name="connsiteX1" fmla="*/ 51039 w 114300"/>
                <a:gd name="connsiteY1" fmla="*/ 115 h 180975"/>
                <a:gd name="connsiteX2" fmla="*/ 97026 w 114300"/>
                <a:gd name="connsiteY2" fmla="*/ 14250 h 180975"/>
                <a:gd name="connsiteX3" fmla="*/ 113380 w 114300"/>
                <a:gd name="connsiteY3" fmla="*/ 54674 h 180975"/>
                <a:gd name="connsiteX4" fmla="*/ 94254 w 114300"/>
                <a:gd name="connsiteY4" fmla="*/ 97842 h 180975"/>
                <a:gd name="connsiteX5" fmla="*/ 46429 w 114300"/>
                <a:gd name="connsiteY5" fmla="*/ 113443 h 180975"/>
                <a:gd name="connsiteX6" fmla="*/ 22693 w 114300"/>
                <a:gd name="connsiteY6" fmla="*/ 113443 h 180975"/>
                <a:gd name="connsiteX7" fmla="*/ 22693 w 114300"/>
                <a:gd name="connsiteY7" fmla="*/ 181090 h 180975"/>
                <a:gd name="connsiteX8" fmla="*/ -920 w 114300"/>
                <a:gd name="connsiteY8" fmla="*/ 181090 h 180975"/>
                <a:gd name="connsiteX9" fmla="*/ -920 w 114300"/>
                <a:gd name="connsiteY9" fmla="*/ 115 h 180975"/>
                <a:gd name="connsiteX10" fmla="*/ 22693 w 114300"/>
                <a:gd name="connsiteY10" fmla="*/ 20679 h 180975"/>
                <a:gd name="connsiteX11" fmla="*/ 22693 w 114300"/>
                <a:gd name="connsiteY11" fmla="*/ 92879 h 180975"/>
                <a:gd name="connsiteX12" fmla="*/ 44543 w 114300"/>
                <a:gd name="connsiteY12" fmla="*/ 92879 h 180975"/>
                <a:gd name="connsiteX13" fmla="*/ 77366 w 114300"/>
                <a:gd name="connsiteY13" fmla="*/ 83240 h 180975"/>
                <a:gd name="connsiteX14" fmla="*/ 88586 w 114300"/>
                <a:gd name="connsiteY14" fmla="*/ 55608 h 180975"/>
                <a:gd name="connsiteX15" fmla="*/ 46781 w 114300"/>
                <a:gd name="connsiteY15" fmla="*/ 20679 h 180975"/>
                <a:gd name="connsiteX16" fmla="*/ 22693 w 114300"/>
                <a:gd name="connsiteY16" fmla="*/ 206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300" h="180975">
                  <a:moveTo>
                    <a:pt x="-920" y="115"/>
                  </a:moveTo>
                  <a:lnTo>
                    <a:pt x="51039" y="115"/>
                  </a:lnTo>
                  <a:cubicBezTo>
                    <a:pt x="70794" y="115"/>
                    <a:pt x="86119" y="4830"/>
                    <a:pt x="97026" y="14250"/>
                  </a:cubicBezTo>
                  <a:cubicBezTo>
                    <a:pt x="107931" y="23680"/>
                    <a:pt x="113380" y="37148"/>
                    <a:pt x="113380" y="54674"/>
                  </a:cubicBezTo>
                  <a:cubicBezTo>
                    <a:pt x="113380" y="72438"/>
                    <a:pt x="107008" y="86821"/>
                    <a:pt x="94254" y="97842"/>
                  </a:cubicBezTo>
                  <a:cubicBezTo>
                    <a:pt x="81500" y="108871"/>
                    <a:pt x="65555" y="114063"/>
                    <a:pt x="46429" y="113443"/>
                  </a:cubicBezTo>
                  <a:lnTo>
                    <a:pt x="22693" y="113443"/>
                  </a:lnTo>
                  <a:lnTo>
                    <a:pt x="22693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  <a:moveTo>
                    <a:pt x="22693" y="20679"/>
                  </a:moveTo>
                  <a:lnTo>
                    <a:pt x="22693" y="92879"/>
                  </a:lnTo>
                  <a:lnTo>
                    <a:pt x="44543" y="92879"/>
                  </a:lnTo>
                  <a:cubicBezTo>
                    <a:pt x="58944" y="92879"/>
                    <a:pt x="69889" y="89669"/>
                    <a:pt x="77366" y="83240"/>
                  </a:cubicBezTo>
                  <a:cubicBezTo>
                    <a:pt x="84843" y="76820"/>
                    <a:pt x="88586" y="67609"/>
                    <a:pt x="88586" y="55608"/>
                  </a:cubicBezTo>
                  <a:cubicBezTo>
                    <a:pt x="88586" y="32319"/>
                    <a:pt x="74652" y="20679"/>
                    <a:pt x="46781" y="20679"/>
                  </a:cubicBezTo>
                  <a:lnTo>
                    <a:pt x="22693" y="20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7D5A5D1-012E-4970-B4BD-5C4841E562A4}"/>
                </a:ext>
              </a:extLst>
            </p:cNvPr>
            <p:cNvSpPr/>
            <p:nvPr/>
          </p:nvSpPr>
          <p:spPr>
            <a:xfrm>
              <a:off x="9550400" y="276225"/>
              <a:ext cx="95250" cy="180975"/>
            </a:xfrm>
            <a:custGeom>
              <a:avLst/>
              <a:gdLst>
                <a:gd name="connsiteX0" fmla="*/ -920 w 95250"/>
                <a:gd name="connsiteY0" fmla="*/ 115 h 180975"/>
                <a:gd name="connsiteX1" fmla="*/ 22416 w 95250"/>
                <a:gd name="connsiteY1" fmla="*/ 115 h 180975"/>
                <a:gd name="connsiteX2" fmla="*/ 22416 w 95250"/>
                <a:gd name="connsiteY2" fmla="*/ 160410 h 180975"/>
                <a:gd name="connsiteX3" fmla="*/ 94330 w 95250"/>
                <a:gd name="connsiteY3" fmla="*/ 160410 h 180975"/>
                <a:gd name="connsiteX4" fmla="*/ 94330 w 95250"/>
                <a:gd name="connsiteY4" fmla="*/ 181090 h 180975"/>
                <a:gd name="connsiteX5" fmla="*/ -920 w 95250"/>
                <a:gd name="connsiteY5" fmla="*/ 181090 h 180975"/>
                <a:gd name="connsiteX6" fmla="*/ -920 w 95250"/>
                <a:gd name="connsiteY6" fmla="*/ 11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80975">
                  <a:moveTo>
                    <a:pt x="-920" y="115"/>
                  </a:moveTo>
                  <a:lnTo>
                    <a:pt x="22416" y="115"/>
                  </a:lnTo>
                  <a:lnTo>
                    <a:pt x="22416" y="160410"/>
                  </a:lnTo>
                  <a:lnTo>
                    <a:pt x="94330" y="160410"/>
                  </a:lnTo>
                  <a:lnTo>
                    <a:pt x="94330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E5DC532-68DE-4B02-A36D-F9E6F2C9F84F}"/>
                </a:ext>
              </a:extLst>
            </p:cNvPr>
            <p:cNvSpPr/>
            <p:nvPr/>
          </p:nvSpPr>
          <p:spPr>
            <a:xfrm>
              <a:off x="9664700" y="276225"/>
              <a:ext cx="142875" cy="190500"/>
            </a:xfrm>
            <a:custGeom>
              <a:avLst/>
              <a:gdLst>
                <a:gd name="connsiteX0" fmla="*/ -920 w 142875"/>
                <a:gd name="connsiteY0" fmla="*/ 115 h 190500"/>
                <a:gd name="connsiteX1" fmla="*/ 23559 w 142875"/>
                <a:gd name="connsiteY1" fmla="*/ 115 h 190500"/>
                <a:gd name="connsiteX2" fmla="*/ 23559 w 142875"/>
                <a:gd name="connsiteY2" fmla="*/ 112843 h 190500"/>
                <a:gd name="connsiteX3" fmla="*/ 71280 w 142875"/>
                <a:gd name="connsiteY3" fmla="*/ 169086 h 190500"/>
                <a:gd name="connsiteX4" fmla="*/ 117476 w 142875"/>
                <a:gd name="connsiteY4" fmla="*/ 114653 h 190500"/>
                <a:gd name="connsiteX5" fmla="*/ 117476 w 142875"/>
                <a:gd name="connsiteY5" fmla="*/ 115 h 190500"/>
                <a:gd name="connsiteX6" fmla="*/ 141955 w 142875"/>
                <a:gd name="connsiteY6" fmla="*/ 115 h 190500"/>
                <a:gd name="connsiteX7" fmla="*/ 141955 w 142875"/>
                <a:gd name="connsiteY7" fmla="*/ 111148 h 190500"/>
                <a:gd name="connsiteX8" fmla="*/ 68994 w 142875"/>
                <a:gd name="connsiteY8" fmla="*/ 190615 h 190500"/>
                <a:gd name="connsiteX9" fmla="*/ -920 w 142875"/>
                <a:gd name="connsiteY9" fmla="*/ 113929 h 190500"/>
                <a:gd name="connsiteX10" fmla="*/ -920 w 142875"/>
                <a:gd name="connsiteY10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90500">
                  <a:moveTo>
                    <a:pt x="-920" y="115"/>
                  </a:moveTo>
                  <a:lnTo>
                    <a:pt x="23559" y="115"/>
                  </a:lnTo>
                  <a:lnTo>
                    <a:pt x="23559" y="112843"/>
                  </a:lnTo>
                  <a:cubicBezTo>
                    <a:pt x="23559" y="150338"/>
                    <a:pt x="39466" y="169086"/>
                    <a:pt x="71280" y="169086"/>
                  </a:cubicBezTo>
                  <a:cubicBezTo>
                    <a:pt x="102046" y="169086"/>
                    <a:pt x="117476" y="150942"/>
                    <a:pt x="117476" y="114653"/>
                  </a:cubicBezTo>
                  <a:lnTo>
                    <a:pt x="117476" y="115"/>
                  </a:lnTo>
                  <a:lnTo>
                    <a:pt x="141955" y="115"/>
                  </a:lnTo>
                  <a:lnTo>
                    <a:pt x="141955" y="111148"/>
                  </a:lnTo>
                  <a:cubicBezTo>
                    <a:pt x="141955" y="164126"/>
                    <a:pt x="117666" y="190615"/>
                    <a:pt x="68994" y="190615"/>
                  </a:cubicBezTo>
                  <a:cubicBezTo>
                    <a:pt x="22416" y="190615"/>
                    <a:pt x="-920" y="165054"/>
                    <a:pt x="-920" y="113929"/>
                  </a:cubicBez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139BBE0-15B0-4358-A042-36B007B69CC8}"/>
                </a:ext>
              </a:extLst>
            </p:cNvPr>
            <p:cNvSpPr/>
            <p:nvPr/>
          </p:nvSpPr>
          <p:spPr>
            <a:xfrm>
              <a:off x="8759825" y="266700"/>
              <a:ext cx="1495425" cy="200025"/>
            </a:xfrm>
            <a:custGeom>
              <a:avLst/>
              <a:gdLst>
                <a:gd name="connsiteX0" fmla="*/ 1231520 w 1495425"/>
                <a:gd name="connsiteY0" fmla="*/ 178615 h 200025"/>
                <a:gd name="connsiteX1" fmla="*/ 1238950 w 1495425"/>
                <a:gd name="connsiteY1" fmla="*/ 181469 h 200025"/>
                <a:gd name="connsiteX2" fmla="*/ 1241902 w 1495425"/>
                <a:gd name="connsiteY2" fmla="*/ 188842 h 200025"/>
                <a:gd name="connsiteX3" fmla="*/ 1238950 w 1495425"/>
                <a:gd name="connsiteY3" fmla="*/ 196216 h 200025"/>
                <a:gd name="connsiteX4" fmla="*/ 1231520 w 1495425"/>
                <a:gd name="connsiteY4" fmla="*/ 199188 h 200025"/>
                <a:gd name="connsiteX5" fmla="*/ 1224376 w 1495425"/>
                <a:gd name="connsiteY5" fmla="*/ 196216 h 200025"/>
                <a:gd name="connsiteX6" fmla="*/ 1221518 w 1495425"/>
                <a:gd name="connsiteY6" fmla="*/ 188842 h 200025"/>
                <a:gd name="connsiteX7" fmla="*/ 1224376 w 1495425"/>
                <a:gd name="connsiteY7" fmla="*/ 181469 h 200025"/>
                <a:gd name="connsiteX8" fmla="*/ 1231520 w 1495425"/>
                <a:gd name="connsiteY8" fmla="*/ 178615 h 200025"/>
                <a:gd name="connsiteX9" fmla="*/ 560884 w 1495425"/>
                <a:gd name="connsiteY9" fmla="*/ 73010 h 200025"/>
                <a:gd name="connsiteX10" fmla="*/ 530756 w 1495425"/>
                <a:gd name="connsiteY10" fmla="*/ 85383 h 200025"/>
                <a:gd name="connsiteX11" fmla="*/ 516050 w 1495425"/>
                <a:gd name="connsiteY11" fmla="*/ 120940 h 200025"/>
                <a:gd name="connsiteX12" fmla="*/ 599060 w 1495425"/>
                <a:gd name="connsiteY12" fmla="*/ 120940 h 200025"/>
                <a:gd name="connsiteX13" fmla="*/ 588316 w 1495425"/>
                <a:gd name="connsiteY13" fmla="*/ 85564 h 200025"/>
                <a:gd name="connsiteX14" fmla="*/ 560884 w 1495425"/>
                <a:gd name="connsiteY14" fmla="*/ 73010 h 200025"/>
                <a:gd name="connsiteX15" fmla="*/ 345142 w 1495425"/>
                <a:gd name="connsiteY15" fmla="*/ 65399 h 200025"/>
                <a:gd name="connsiteX16" fmla="*/ 356696 w 1495425"/>
                <a:gd name="connsiteY16" fmla="*/ 65399 h 200025"/>
                <a:gd name="connsiteX17" fmla="*/ 356696 w 1495425"/>
                <a:gd name="connsiteY17" fmla="*/ 196929 h 200025"/>
                <a:gd name="connsiteX18" fmla="*/ 345142 w 1495425"/>
                <a:gd name="connsiteY18" fmla="*/ 196929 h 200025"/>
                <a:gd name="connsiteX19" fmla="*/ 1451452 w 1495425"/>
                <a:gd name="connsiteY19" fmla="*/ 62189 h 200025"/>
                <a:gd name="connsiteX20" fmla="*/ 1483456 w 1495425"/>
                <a:gd name="connsiteY20" fmla="*/ 76401 h 200025"/>
                <a:gd name="connsiteX21" fmla="*/ 1494505 w 1495425"/>
                <a:gd name="connsiteY21" fmla="*/ 116892 h 200025"/>
                <a:gd name="connsiteX22" fmla="*/ 1494505 w 1495425"/>
                <a:gd name="connsiteY22" fmla="*/ 196929 h 200025"/>
                <a:gd name="connsiteX23" fmla="*/ 1482980 w 1495425"/>
                <a:gd name="connsiteY23" fmla="*/ 196929 h 200025"/>
                <a:gd name="connsiteX24" fmla="*/ 1482980 w 1495425"/>
                <a:gd name="connsiteY24" fmla="*/ 120340 h 200025"/>
                <a:gd name="connsiteX25" fmla="*/ 1449452 w 1495425"/>
                <a:gd name="connsiteY25" fmla="*/ 73010 h 200025"/>
                <a:gd name="connsiteX26" fmla="*/ 1418686 w 1495425"/>
                <a:gd name="connsiteY26" fmla="*/ 86926 h 200025"/>
                <a:gd name="connsiteX27" fmla="*/ 1406685 w 1495425"/>
                <a:gd name="connsiteY27" fmla="*/ 121416 h 200025"/>
                <a:gd name="connsiteX28" fmla="*/ 1406685 w 1495425"/>
                <a:gd name="connsiteY28" fmla="*/ 196929 h 200025"/>
                <a:gd name="connsiteX29" fmla="*/ 1395159 w 1495425"/>
                <a:gd name="connsiteY29" fmla="*/ 196929 h 200025"/>
                <a:gd name="connsiteX30" fmla="*/ 1395159 w 1495425"/>
                <a:gd name="connsiteY30" fmla="*/ 65399 h 200025"/>
                <a:gd name="connsiteX31" fmla="*/ 1406685 w 1495425"/>
                <a:gd name="connsiteY31" fmla="*/ 65399 h 200025"/>
                <a:gd name="connsiteX32" fmla="*/ 1406685 w 1495425"/>
                <a:gd name="connsiteY32" fmla="*/ 89307 h 200025"/>
                <a:gd name="connsiteX33" fmla="*/ 1407256 w 1495425"/>
                <a:gd name="connsiteY33" fmla="*/ 89307 h 200025"/>
                <a:gd name="connsiteX34" fmla="*/ 1451452 w 1495425"/>
                <a:gd name="connsiteY34" fmla="*/ 62189 h 200025"/>
                <a:gd name="connsiteX35" fmla="*/ 1336295 w 1495425"/>
                <a:gd name="connsiteY35" fmla="*/ 62189 h 200025"/>
                <a:gd name="connsiteX36" fmla="*/ 1364870 w 1495425"/>
                <a:gd name="connsiteY36" fmla="*/ 68371 h 200025"/>
                <a:gd name="connsiteX37" fmla="*/ 1364870 w 1495425"/>
                <a:gd name="connsiteY37" fmla="*/ 81697 h 200025"/>
                <a:gd name="connsiteX38" fmla="*/ 1334485 w 1495425"/>
                <a:gd name="connsiteY38" fmla="*/ 73010 h 200025"/>
                <a:gd name="connsiteX39" fmla="*/ 1297718 w 1495425"/>
                <a:gd name="connsiteY39" fmla="*/ 89660 h 200025"/>
                <a:gd name="connsiteX40" fmla="*/ 1283621 w 1495425"/>
                <a:gd name="connsiteY40" fmla="*/ 132713 h 200025"/>
                <a:gd name="connsiteX41" fmla="*/ 1296480 w 1495425"/>
                <a:gd name="connsiteY41" fmla="*/ 173799 h 200025"/>
                <a:gd name="connsiteX42" fmla="*/ 1330676 w 1495425"/>
                <a:gd name="connsiteY42" fmla="*/ 189318 h 200025"/>
                <a:gd name="connsiteX43" fmla="*/ 1364393 w 1495425"/>
                <a:gd name="connsiteY43" fmla="*/ 178853 h 200025"/>
                <a:gd name="connsiteX44" fmla="*/ 1364393 w 1495425"/>
                <a:gd name="connsiteY44" fmla="*/ 191102 h 200025"/>
                <a:gd name="connsiteX45" fmla="*/ 1330103 w 1495425"/>
                <a:gd name="connsiteY45" fmla="*/ 200140 h 200025"/>
                <a:gd name="connsiteX46" fmla="*/ 1287622 w 1495425"/>
                <a:gd name="connsiteY46" fmla="*/ 181707 h 200025"/>
                <a:gd name="connsiteX47" fmla="*/ 1271429 w 1495425"/>
                <a:gd name="connsiteY47" fmla="*/ 133427 h 200025"/>
                <a:gd name="connsiteX48" fmla="*/ 1289622 w 1495425"/>
                <a:gd name="connsiteY48" fmla="*/ 82173 h 200025"/>
                <a:gd name="connsiteX49" fmla="*/ 1336295 w 1495425"/>
                <a:gd name="connsiteY49" fmla="*/ 62189 h 200025"/>
                <a:gd name="connsiteX50" fmla="*/ 561350 w 1495425"/>
                <a:gd name="connsiteY50" fmla="*/ 62189 h 200025"/>
                <a:gd name="connsiteX51" fmla="*/ 598298 w 1495425"/>
                <a:gd name="connsiteY51" fmla="*/ 79439 h 200025"/>
                <a:gd name="connsiteX52" fmla="*/ 611204 w 1495425"/>
                <a:gd name="connsiteY52" fmla="*/ 126407 h 200025"/>
                <a:gd name="connsiteX53" fmla="*/ 611204 w 1495425"/>
                <a:gd name="connsiteY53" fmla="*/ 131646 h 200025"/>
                <a:gd name="connsiteX54" fmla="*/ 515583 w 1495425"/>
                <a:gd name="connsiteY54" fmla="*/ 131646 h 200025"/>
                <a:gd name="connsiteX55" fmla="*/ 527841 w 1495425"/>
                <a:gd name="connsiteY55" fmla="*/ 174037 h 200025"/>
                <a:gd name="connsiteX56" fmla="*/ 561579 w 1495425"/>
                <a:gd name="connsiteY56" fmla="*/ 189318 h 200025"/>
                <a:gd name="connsiteX57" fmla="*/ 603965 w 1495425"/>
                <a:gd name="connsiteY57" fmla="*/ 173026 h 200025"/>
                <a:gd name="connsiteX58" fmla="*/ 603965 w 1495425"/>
                <a:gd name="connsiteY58" fmla="*/ 185632 h 200025"/>
                <a:gd name="connsiteX59" fmla="*/ 559245 w 1495425"/>
                <a:gd name="connsiteY59" fmla="*/ 200140 h 200025"/>
                <a:gd name="connsiteX60" fmla="*/ 518849 w 1495425"/>
                <a:gd name="connsiteY60" fmla="*/ 181885 h 200025"/>
                <a:gd name="connsiteX61" fmla="*/ 503438 w 1495425"/>
                <a:gd name="connsiteY61" fmla="*/ 130455 h 200025"/>
                <a:gd name="connsiteX62" fmla="*/ 519555 w 1495425"/>
                <a:gd name="connsiteY62" fmla="*/ 81935 h 200025"/>
                <a:gd name="connsiteX63" fmla="*/ 561350 w 1495425"/>
                <a:gd name="connsiteY63" fmla="*/ 62189 h 200025"/>
                <a:gd name="connsiteX64" fmla="*/ 453880 w 1495425"/>
                <a:gd name="connsiteY64" fmla="*/ 62189 h 200025"/>
                <a:gd name="connsiteX65" fmla="*/ 482483 w 1495425"/>
                <a:gd name="connsiteY65" fmla="*/ 68371 h 200025"/>
                <a:gd name="connsiteX66" fmla="*/ 482483 w 1495425"/>
                <a:gd name="connsiteY66" fmla="*/ 81697 h 200025"/>
                <a:gd name="connsiteX67" fmla="*/ 452127 w 1495425"/>
                <a:gd name="connsiteY67" fmla="*/ 73010 h 200025"/>
                <a:gd name="connsiteX68" fmla="*/ 415351 w 1495425"/>
                <a:gd name="connsiteY68" fmla="*/ 89660 h 200025"/>
                <a:gd name="connsiteX69" fmla="*/ 401225 w 1495425"/>
                <a:gd name="connsiteY69" fmla="*/ 132713 h 200025"/>
                <a:gd name="connsiteX70" fmla="*/ 414122 w 1495425"/>
                <a:gd name="connsiteY70" fmla="*/ 173799 h 200025"/>
                <a:gd name="connsiteX71" fmla="*/ 448279 w 1495425"/>
                <a:gd name="connsiteY71" fmla="*/ 189318 h 200025"/>
                <a:gd name="connsiteX72" fmla="*/ 482017 w 1495425"/>
                <a:gd name="connsiteY72" fmla="*/ 178853 h 200025"/>
                <a:gd name="connsiteX73" fmla="*/ 482017 w 1495425"/>
                <a:gd name="connsiteY73" fmla="*/ 191102 h 200025"/>
                <a:gd name="connsiteX74" fmla="*/ 447689 w 1495425"/>
                <a:gd name="connsiteY74" fmla="*/ 200140 h 200025"/>
                <a:gd name="connsiteX75" fmla="*/ 405255 w 1495425"/>
                <a:gd name="connsiteY75" fmla="*/ 181707 h 200025"/>
                <a:gd name="connsiteX76" fmla="*/ 389081 w 1495425"/>
                <a:gd name="connsiteY76" fmla="*/ 133427 h 200025"/>
                <a:gd name="connsiteX77" fmla="*/ 407236 w 1495425"/>
                <a:gd name="connsiteY77" fmla="*/ 82173 h 200025"/>
                <a:gd name="connsiteX78" fmla="*/ 453880 w 1495425"/>
                <a:gd name="connsiteY78" fmla="*/ 62189 h 200025"/>
                <a:gd name="connsiteX79" fmla="*/ 84195 w 1495425"/>
                <a:gd name="connsiteY79" fmla="*/ 21280 h 200025"/>
                <a:gd name="connsiteX80" fmla="*/ 32294 w 1495425"/>
                <a:gd name="connsiteY80" fmla="*/ 44530 h 200025"/>
                <a:gd name="connsiteX81" fmla="*/ 11920 w 1495425"/>
                <a:gd name="connsiteY81" fmla="*/ 105357 h 200025"/>
                <a:gd name="connsiteX82" fmla="*/ 31189 w 1495425"/>
                <a:gd name="connsiteY82" fmla="*/ 165950 h 200025"/>
                <a:gd name="connsiteX83" fmla="*/ 82671 w 1495425"/>
                <a:gd name="connsiteY83" fmla="*/ 188486 h 200025"/>
                <a:gd name="connsiteX84" fmla="*/ 135735 w 1495425"/>
                <a:gd name="connsiteY84" fmla="*/ 166188 h 200025"/>
                <a:gd name="connsiteX85" fmla="*/ 155300 w 1495425"/>
                <a:gd name="connsiteY85" fmla="*/ 104052 h 200025"/>
                <a:gd name="connsiteX86" fmla="*/ 136202 w 1495425"/>
                <a:gd name="connsiteY86" fmla="*/ 43168 h 200025"/>
                <a:gd name="connsiteX87" fmla="*/ 84195 w 1495425"/>
                <a:gd name="connsiteY87" fmla="*/ 21280 h 200025"/>
                <a:gd name="connsiteX88" fmla="*/ 350857 w 1495425"/>
                <a:gd name="connsiteY88" fmla="*/ 12717 h 200025"/>
                <a:gd name="connsiteX89" fmla="*/ 357696 w 1495425"/>
                <a:gd name="connsiteY89" fmla="*/ 15279 h 200025"/>
                <a:gd name="connsiteX90" fmla="*/ 360668 w 1495425"/>
                <a:gd name="connsiteY90" fmla="*/ 22232 h 200025"/>
                <a:gd name="connsiteX91" fmla="*/ 357753 w 1495425"/>
                <a:gd name="connsiteY91" fmla="*/ 29309 h 200025"/>
                <a:gd name="connsiteX92" fmla="*/ 350857 w 1495425"/>
                <a:gd name="connsiteY92" fmla="*/ 32224 h 200025"/>
                <a:gd name="connsiteX93" fmla="*/ 344152 w 1495425"/>
                <a:gd name="connsiteY93" fmla="*/ 29433 h 200025"/>
                <a:gd name="connsiteX94" fmla="*/ 341285 w 1495425"/>
                <a:gd name="connsiteY94" fmla="*/ 22232 h 200025"/>
                <a:gd name="connsiteX95" fmla="*/ 344209 w 1495425"/>
                <a:gd name="connsiteY95" fmla="*/ 15393 h 200025"/>
                <a:gd name="connsiteX96" fmla="*/ 350857 w 1495425"/>
                <a:gd name="connsiteY96" fmla="*/ 12717 h 200025"/>
                <a:gd name="connsiteX97" fmla="*/ 86291 w 1495425"/>
                <a:gd name="connsiteY97" fmla="*/ 9630 h 200025"/>
                <a:gd name="connsiteX98" fmla="*/ 145489 w 1495425"/>
                <a:gd name="connsiteY98" fmla="*/ 35138 h 200025"/>
                <a:gd name="connsiteX99" fmla="*/ 168139 w 1495425"/>
                <a:gd name="connsiteY99" fmla="*/ 102032 h 200025"/>
                <a:gd name="connsiteX100" fmla="*/ 144965 w 1495425"/>
                <a:gd name="connsiteY100" fmla="*/ 173918 h 200025"/>
                <a:gd name="connsiteX101" fmla="*/ 82910 w 1495425"/>
                <a:gd name="connsiteY101" fmla="*/ 200140 h 200025"/>
                <a:gd name="connsiteX102" fmla="*/ 21845 w 1495425"/>
                <a:gd name="connsiteY102" fmla="*/ 174215 h 200025"/>
                <a:gd name="connsiteX103" fmla="*/ -920 w 1495425"/>
                <a:gd name="connsiteY103" fmla="*/ 106785 h 200025"/>
                <a:gd name="connsiteX104" fmla="*/ 22436 w 1495425"/>
                <a:gd name="connsiteY104" fmla="*/ 36148 h 200025"/>
                <a:gd name="connsiteX105" fmla="*/ 86291 w 1495425"/>
                <a:gd name="connsiteY105" fmla="*/ 9630 h 200025"/>
                <a:gd name="connsiteX106" fmla="*/ 316520 w 1495425"/>
                <a:gd name="connsiteY106" fmla="*/ 115 h 200025"/>
                <a:gd name="connsiteX107" fmla="*/ 330178 w 1495425"/>
                <a:gd name="connsiteY107" fmla="*/ 2611 h 200025"/>
                <a:gd name="connsiteX108" fmla="*/ 330178 w 1495425"/>
                <a:gd name="connsiteY108" fmla="*/ 14622 h 200025"/>
                <a:gd name="connsiteX109" fmla="*/ 316053 w 1495425"/>
                <a:gd name="connsiteY109" fmla="*/ 10935 h 200025"/>
                <a:gd name="connsiteX110" fmla="*/ 292231 w 1495425"/>
                <a:gd name="connsiteY110" fmla="*/ 43520 h 200025"/>
                <a:gd name="connsiteX111" fmla="*/ 292231 w 1495425"/>
                <a:gd name="connsiteY111" fmla="*/ 65399 h 200025"/>
                <a:gd name="connsiteX112" fmla="*/ 326445 w 1495425"/>
                <a:gd name="connsiteY112" fmla="*/ 65399 h 200025"/>
                <a:gd name="connsiteX113" fmla="*/ 326445 w 1495425"/>
                <a:gd name="connsiteY113" fmla="*/ 76220 h 200025"/>
                <a:gd name="connsiteX114" fmla="*/ 292231 w 1495425"/>
                <a:gd name="connsiteY114" fmla="*/ 76220 h 200025"/>
                <a:gd name="connsiteX115" fmla="*/ 292231 w 1495425"/>
                <a:gd name="connsiteY115" fmla="*/ 196929 h 200025"/>
                <a:gd name="connsiteX116" fmla="*/ 280677 w 1495425"/>
                <a:gd name="connsiteY116" fmla="*/ 196929 h 200025"/>
                <a:gd name="connsiteX117" fmla="*/ 280677 w 1495425"/>
                <a:gd name="connsiteY117" fmla="*/ 76220 h 200025"/>
                <a:gd name="connsiteX118" fmla="*/ 257436 w 1495425"/>
                <a:gd name="connsiteY118" fmla="*/ 76220 h 200025"/>
                <a:gd name="connsiteX119" fmla="*/ 257436 w 1495425"/>
                <a:gd name="connsiteY119" fmla="*/ 65399 h 200025"/>
                <a:gd name="connsiteX120" fmla="*/ 280677 w 1495425"/>
                <a:gd name="connsiteY120" fmla="*/ 65399 h 200025"/>
                <a:gd name="connsiteX121" fmla="*/ 280677 w 1495425"/>
                <a:gd name="connsiteY121" fmla="*/ 42568 h 200025"/>
                <a:gd name="connsiteX122" fmla="*/ 290945 w 1495425"/>
                <a:gd name="connsiteY122" fmla="*/ 10935 h 200025"/>
                <a:gd name="connsiteX123" fmla="*/ 316520 w 1495425"/>
                <a:gd name="connsiteY123" fmla="*/ 115 h 200025"/>
                <a:gd name="connsiteX124" fmla="*/ 245044 w 1495425"/>
                <a:gd name="connsiteY124" fmla="*/ 115 h 200025"/>
                <a:gd name="connsiteX125" fmla="*/ 258703 w 1495425"/>
                <a:gd name="connsiteY125" fmla="*/ 2611 h 200025"/>
                <a:gd name="connsiteX126" fmla="*/ 258703 w 1495425"/>
                <a:gd name="connsiteY126" fmla="*/ 14622 h 200025"/>
                <a:gd name="connsiteX127" fmla="*/ 244577 w 1495425"/>
                <a:gd name="connsiteY127" fmla="*/ 10935 h 200025"/>
                <a:gd name="connsiteX128" fmla="*/ 220755 w 1495425"/>
                <a:gd name="connsiteY128" fmla="*/ 43520 h 200025"/>
                <a:gd name="connsiteX129" fmla="*/ 220755 w 1495425"/>
                <a:gd name="connsiteY129" fmla="*/ 65399 h 200025"/>
                <a:gd name="connsiteX130" fmla="*/ 254969 w 1495425"/>
                <a:gd name="connsiteY130" fmla="*/ 65399 h 200025"/>
                <a:gd name="connsiteX131" fmla="*/ 254969 w 1495425"/>
                <a:gd name="connsiteY131" fmla="*/ 76220 h 200025"/>
                <a:gd name="connsiteX132" fmla="*/ 220755 w 1495425"/>
                <a:gd name="connsiteY132" fmla="*/ 76220 h 200025"/>
                <a:gd name="connsiteX133" fmla="*/ 220755 w 1495425"/>
                <a:gd name="connsiteY133" fmla="*/ 196929 h 200025"/>
                <a:gd name="connsiteX134" fmla="*/ 209201 w 1495425"/>
                <a:gd name="connsiteY134" fmla="*/ 196929 h 200025"/>
                <a:gd name="connsiteX135" fmla="*/ 209201 w 1495425"/>
                <a:gd name="connsiteY135" fmla="*/ 76220 h 200025"/>
                <a:gd name="connsiteX136" fmla="*/ 185970 w 1495425"/>
                <a:gd name="connsiteY136" fmla="*/ 76220 h 200025"/>
                <a:gd name="connsiteX137" fmla="*/ 185970 w 1495425"/>
                <a:gd name="connsiteY137" fmla="*/ 65399 h 200025"/>
                <a:gd name="connsiteX138" fmla="*/ 209201 w 1495425"/>
                <a:gd name="connsiteY138" fmla="*/ 65399 h 200025"/>
                <a:gd name="connsiteX139" fmla="*/ 209201 w 1495425"/>
                <a:gd name="connsiteY139" fmla="*/ 42568 h 200025"/>
                <a:gd name="connsiteX140" fmla="*/ 219469 w 1495425"/>
                <a:gd name="connsiteY140" fmla="*/ 10935 h 200025"/>
                <a:gd name="connsiteX141" fmla="*/ 245044 w 1495425"/>
                <a:gd name="connsiteY141" fmla="*/ 11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495425" h="200025">
                  <a:moveTo>
                    <a:pt x="1231520" y="178615"/>
                  </a:moveTo>
                  <a:cubicBezTo>
                    <a:pt x="1234472" y="178615"/>
                    <a:pt x="1236853" y="179567"/>
                    <a:pt x="1238950" y="181469"/>
                  </a:cubicBezTo>
                  <a:cubicBezTo>
                    <a:pt x="1240950" y="183372"/>
                    <a:pt x="1241902" y="185830"/>
                    <a:pt x="1241902" y="188842"/>
                  </a:cubicBezTo>
                  <a:cubicBezTo>
                    <a:pt x="1241902" y="191776"/>
                    <a:pt x="1240950" y="194234"/>
                    <a:pt x="1238950" y="196216"/>
                  </a:cubicBezTo>
                  <a:cubicBezTo>
                    <a:pt x="1236853" y="198198"/>
                    <a:pt x="1234472" y="199188"/>
                    <a:pt x="1231520" y="199188"/>
                  </a:cubicBezTo>
                  <a:cubicBezTo>
                    <a:pt x="1228662" y="199188"/>
                    <a:pt x="1226281" y="198198"/>
                    <a:pt x="1224376" y="196216"/>
                  </a:cubicBezTo>
                  <a:cubicBezTo>
                    <a:pt x="1222471" y="194234"/>
                    <a:pt x="1221518" y="191776"/>
                    <a:pt x="1221518" y="188842"/>
                  </a:cubicBezTo>
                  <a:cubicBezTo>
                    <a:pt x="1221518" y="185830"/>
                    <a:pt x="1222471" y="183372"/>
                    <a:pt x="1224376" y="181469"/>
                  </a:cubicBezTo>
                  <a:cubicBezTo>
                    <a:pt x="1226281" y="179567"/>
                    <a:pt x="1228662" y="178615"/>
                    <a:pt x="1231520" y="178615"/>
                  </a:cubicBezTo>
                  <a:close/>
                  <a:moveTo>
                    <a:pt x="560884" y="73010"/>
                  </a:moveTo>
                  <a:cubicBezTo>
                    <a:pt x="548739" y="73010"/>
                    <a:pt x="538700" y="77134"/>
                    <a:pt x="530756" y="85383"/>
                  </a:cubicBezTo>
                  <a:cubicBezTo>
                    <a:pt x="522822" y="93622"/>
                    <a:pt x="517916" y="105481"/>
                    <a:pt x="516050" y="120940"/>
                  </a:cubicBezTo>
                  <a:lnTo>
                    <a:pt x="599060" y="120940"/>
                  </a:lnTo>
                  <a:cubicBezTo>
                    <a:pt x="598517" y="105719"/>
                    <a:pt x="594936" y="93927"/>
                    <a:pt x="588316" y="85564"/>
                  </a:cubicBezTo>
                  <a:cubicBezTo>
                    <a:pt x="581706" y="77191"/>
                    <a:pt x="572551" y="73010"/>
                    <a:pt x="560884" y="73010"/>
                  </a:cubicBezTo>
                  <a:close/>
                  <a:moveTo>
                    <a:pt x="345142" y="65399"/>
                  </a:moveTo>
                  <a:lnTo>
                    <a:pt x="356696" y="65399"/>
                  </a:lnTo>
                  <a:lnTo>
                    <a:pt x="356696" y="196929"/>
                  </a:lnTo>
                  <a:lnTo>
                    <a:pt x="345142" y="196929"/>
                  </a:lnTo>
                  <a:close/>
                  <a:moveTo>
                    <a:pt x="1451452" y="62189"/>
                  </a:moveTo>
                  <a:cubicBezTo>
                    <a:pt x="1465358" y="62189"/>
                    <a:pt x="1476027" y="66933"/>
                    <a:pt x="1483456" y="76401"/>
                  </a:cubicBezTo>
                  <a:cubicBezTo>
                    <a:pt x="1490790" y="85878"/>
                    <a:pt x="1494505" y="99375"/>
                    <a:pt x="1494505" y="116892"/>
                  </a:cubicBezTo>
                  <a:lnTo>
                    <a:pt x="1494505" y="196929"/>
                  </a:lnTo>
                  <a:lnTo>
                    <a:pt x="1482980" y="196929"/>
                  </a:lnTo>
                  <a:lnTo>
                    <a:pt x="1482980" y="120340"/>
                  </a:lnTo>
                  <a:cubicBezTo>
                    <a:pt x="1482980" y="88793"/>
                    <a:pt x="1471740" y="73010"/>
                    <a:pt x="1449452" y="73010"/>
                  </a:cubicBezTo>
                  <a:cubicBezTo>
                    <a:pt x="1436974" y="73010"/>
                    <a:pt x="1426782" y="77648"/>
                    <a:pt x="1418686" y="86926"/>
                  </a:cubicBezTo>
                  <a:cubicBezTo>
                    <a:pt x="1410685" y="96203"/>
                    <a:pt x="1406685" y="107700"/>
                    <a:pt x="1406685" y="121416"/>
                  </a:cubicBezTo>
                  <a:lnTo>
                    <a:pt x="1406685" y="196929"/>
                  </a:lnTo>
                  <a:lnTo>
                    <a:pt x="1395159" y="196929"/>
                  </a:lnTo>
                  <a:lnTo>
                    <a:pt x="1395159" y="65399"/>
                  </a:lnTo>
                  <a:lnTo>
                    <a:pt x="1406685" y="65399"/>
                  </a:lnTo>
                  <a:lnTo>
                    <a:pt x="1406685" y="89307"/>
                  </a:lnTo>
                  <a:lnTo>
                    <a:pt x="1407256" y="89307"/>
                  </a:lnTo>
                  <a:cubicBezTo>
                    <a:pt x="1416685" y="71229"/>
                    <a:pt x="1431450" y="62189"/>
                    <a:pt x="1451452" y="62189"/>
                  </a:cubicBezTo>
                  <a:close/>
                  <a:moveTo>
                    <a:pt x="1336295" y="62189"/>
                  </a:moveTo>
                  <a:cubicBezTo>
                    <a:pt x="1346106" y="62189"/>
                    <a:pt x="1355631" y="64256"/>
                    <a:pt x="1364870" y="68371"/>
                  </a:cubicBezTo>
                  <a:lnTo>
                    <a:pt x="1364870" y="81697"/>
                  </a:lnTo>
                  <a:cubicBezTo>
                    <a:pt x="1355631" y="75905"/>
                    <a:pt x="1345534" y="73010"/>
                    <a:pt x="1334485" y="73010"/>
                  </a:cubicBezTo>
                  <a:cubicBezTo>
                    <a:pt x="1319436" y="73010"/>
                    <a:pt x="1307148" y="78563"/>
                    <a:pt x="1297718" y="89660"/>
                  </a:cubicBezTo>
                  <a:cubicBezTo>
                    <a:pt x="1288289" y="100766"/>
                    <a:pt x="1283621" y="115110"/>
                    <a:pt x="1283621" y="132713"/>
                  </a:cubicBezTo>
                  <a:cubicBezTo>
                    <a:pt x="1283621" y="149757"/>
                    <a:pt x="1287908" y="163453"/>
                    <a:pt x="1296480" y="173799"/>
                  </a:cubicBezTo>
                  <a:cubicBezTo>
                    <a:pt x="1305053" y="184146"/>
                    <a:pt x="1316483" y="189318"/>
                    <a:pt x="1330676" y="189318"/>
                  </a:cubicBezTo>
                  <a:cubicBezTo>
                    <a:pt x="1343534" y="189318"/>
                    <a:pt x="1354773" y="185830"/>
                    <a:pt x="1364393" y="178853"/>
                  </a:cubicBezTo>
                  <a:lnTo>
                    <a:pt x="1364393" y="191102"/>
                  </a:lnTo>
                  <a:cubicBezTo>
                    <a:pt x="1354773" y="197127"/>
                    <a:pt x="1343343" y="200140"/>
                    <a:pt x="1330103" y="200140"/>
                  </a:cubicBezTo>
                  <a:cubicBezTo>
                    <a:pt x="1312578" y="200140"/>
                    <a:pt x="1298386" y="193995"/>
                    <a:pt x="1287622" y="181707"/>
                  </a:cubicBezTo>
                  <a:cubicBezTo>
                    <a:pt x="1276859" y="169419"/>
                    <a:pt x="1271429" y="153325"/>
                    <a:pt x="1271429" y="133427"/>
                  </a:cubicBezTo>
                  <a:cubicBezTo>
                    <a:pt x="1271429" y="112577"/>
                    <a:pt x="1277525" y="95489"/>
                    <a:pt x="1289622" y="82173"/>
                  </a:cubicBezTo>
                  <a:cubicBezTo>
                    <a:pt x="1301719" y="68847"/>
                    <a:pt x="1317245" y="62189"/>
                    <a:pt x="1336295" y="62189"/>
                  </a:cubicBezTo>
                  <a:close/>
                  <a:moveTo>
                    <a:pt x="561350" y="62189"/>
                  </a:moveTo>
                  <a:cubicBezTo>
                    <a:pt x="577381" y="62189"/>
                    <a:pt x="589697" y="67943"/>
                    <a:pt x="598298" y="79439"/>
                  </a:cubicBezTo>
                  <a:cubicBezTo>
                    <a:pt x="606899" y="90926"/>
                    <a:pt x="611204" y="106585"/>
                    <a:pt x="611204" y="126407"/>
                  </a:cubicBezTo>
                  <a:lnTo>
                    <a:pt x="611204" y="131646"/>
                  </a:lnTo>
                  <a:lnTo>
                    <a:pt x="515583" y="131646"/>
                  </a:lnTo>
                  <a:cubicBezTo>
                    <a:pt x="515583" y="149718"/>
                    <a:pt x="519669" y="163849"/>
                    <a:pt x="527841" y="174037"/>
                  </a:cubicBezTo>
                  <a:cubicBezTo>
                    <a:pt x="536014" y="184225"/>
                    <a:pt x="547263" y="189318"/>
                    <a:pt x="561579" y="189318"/>
                  </a:cubicBezTo>
                  <a:cubicBezTo>
                    <a:pt x="576057" y="189318"/>
                    <a:pt x="590182" y="183888"/>
                    <a:pt x="603965" y="173026"/>
                  </a:cubicBezTo>
                  <a:lnTo>
                    <a:pt x="603965" y="185632"/>
                  </a:lnTo>
                  <a:cubicBezTo>
                    <a:pt x="590573" y="195304"/>
                    <a:pt x="575666" y="200140"/>
                    <a:pt x="559245" y="200140"/>
                  </a:cubicBezTo>
                  <a:cubicBezTo>
                    <a:pt x="542586" y="200140"/>
                    <a:pt x="529127" y="194055"/>
                    <a:pt x="518849" y="181885"/>
                  </a:cubicBezTo>
                  <a:cubicBezTo>
                    <a:pt x="508572" y="169716"/>
                    <a:pt x="503438" y="152571"/>
                    <a:pt x="503438" y="130455"/>
                  </a:cubicBezTo>
                  <a:cubicBezTo>
                    <a:pt x="503438" y="111262"/>
                    <a:pt x="508811" y="95089"/>
                    <a:pt x="519555" y="81935"/>
                  </a:cubicBezTo>
                  <a:cubicBezTo>
                    <a:pt x="530289" y="68771"/>
                    <a:pt x="544224" y="62189"/>
                    <a:pt x="561350" y="62189"/>
                  </a:cubicBezTo>
                  <a:close/>
                  <a:moveTo>
                    <a:pt x="453880" y="62189"/>
                  </a:moveTo>
                  <a:cubicBezTo>
                    <a:pt x="463767" y="62189"/>
                    <a:pt x="473301" y="64256"/>
                    <a:pt x="482483" y="68371"/>
                  </a:cubicBezTo>
                  <a:lnTo>
                    <a:pt x="482483" y="81697"/>
                  </a:lnTo>
                  <a:cubicBezTo>
                    <a:pt x="473301" y="75905"/>
                    <a:pt x="463176" y="73010"/>
                    <a:pt x="452127" y="73010"/>
                  </a:cubicBezTo>
                  <a:cubicBezTo>
                    <a:pt x="437030" y="73010"/>
                    <a:pt x="424771" y="78563"/>
                    <a:pt x="415351" y="89660"/>
                  </a:cubicBezTo>
                  <a:cubicBezTo>
                    <a:pt x="405931" y="100766"/>
                    <a:pt x="401225" y="115110"/>
                    <a:pt x="401225" y="132713"/>
                  </a:cubicBezTo>
                  <a:cubicBezTo>
                    <a:pt x="401225" y="149757"/>
                    <a:pt x="405521" y="163453"/>
                    <a:pt x="414122" y="173799"/>
                  </a:cubicBezTo>
                  <a:cubicBezTo>
                    <a:pt x="422723" y="184146"/>
                    <a:pt x="434106" y="189318"/>
                    <a:pt x="448279" y="189318"/>
                  </a:cubicBezTo>
                  <a:cubicBezTo>
                    <a:pt x="461195" y="189318"/>
                    <a:pt x="472444" y="185830"/>
                    <a:pt x="482017" y="178853"/>
                  </a:cubicBezTo>
                  <a:lnTo>
                    <a:pt x="482017" y="191102"/>
                  </a:lnTo>
                  <a:cubicBezTo>
                    <a:pt x="472444" y="197127"/>
                    <a:pt x="461004" y="200140"/>
                    <a:pt x="447689" y="200140"/>
                  </a:cubicBezTo>
                  <a:cubicBezTo>
                    <a:pt x="430182" y="200140"/>
                    <a:pt x="416027" y="193995"/>
                    <a:pt x="405255" y="181707"/>
                  </a:cubicBezTo>
                  <a:cubicBezTo>
                    <a:pt x="394472" y="169419"/>
                    <a:pt x="389081" y="153325"/>
                    <a:pt x="389081" y="133427"/>
                  </a:cubicBezTo>
                  <a:cubicBezTo>
                    <a:pt x="389081" y="112577"/>
                    <a:pt x="395130" y="95489"/>
                    <a:pt x="407236" y="82173"/>
                  </a:cubicBezTo>
                  <a:cubicBezTo>
                    <a:pt x="419342" y="68847"/>
                    <a:pt x="434887" y="62189"/>
                    <a:pt x="453880" y="62189"/>
                  </a:cubicBezTo>
                  <a:close/>
                  <a:moveTo>
                    <a:pt x="84195" y="21280"/>
                  </a:moveTo>
                  <a:cubicBezTo>
                    <a:pt x="63174" y="21280"/>
                    <a:pt x="45877" y="29033"/>
                    <a:pt x="32294" y="44530"/>
                  </a:cubicBezTo>
                  <a:cubicBezTo>
                    <a:pt x="18711" y="60027"/>
                    <a:pt x="11920" y="80306"/>
                    <a:pt x="11920" y="105357"/>
                  </a:cubicBezTo>
                  <a:cubicBezTo>
                    <a:pt x="11920" y="130731"/>
                    <a:pt x="18349" y="150926"/>
                    <a:pt x="31189" y="165950"/>
                  </a:cubicBezTo>
                  <a:cubicBezTo>
                    <a:pt x="44028" y="180974"/>
                    <a:pt x="61192" y="188486"/>
                    <a:pt x="82671" y="188486"/>
                  </a:cubicBezTo>
                  <a:cubicBezTo>
                    <a:pt x="105017" y="188486"/>
                    <a:pt x="122705" y="181053"/>
                    <a:pt x="135735" y="166188"/>
                  </a:cubicBezTo>
                  <a:cubicBezTo>
                    <a:pt x="148775" y="151322"/>
                    <a:pt x="155300" y="130607"/>
                    <a:pt x="155300" y="104052"/>
                  </a:cubicBezTo>
                  <a:cubicBezTo>
                    <a:pt x="155300" y="78049"/>
                    <a:pt x="148937" y="57751"/>
                    <a:pt x="136202" y="43168"/>
                  </a:cubicBezTo>
                  <a:cubicBezTo>
                    <a:pt x="123476" y="28576"/>
                    <a:pt x="106141" y="21280"/>
                    <a:pt x="84195" y="21280"/>
                  </a:cubicBezTo>
                  <a:close/>
                  <a:moveTo>
                    <a:pt x="350857" y="12717"/>
                  </a:moveTo>
                  <a:cubicBezTo>
                    <a:pt x="353429" y="12717"/>
                    <a:pt x="355705" y="13574"/>
                    <a:pt x="357696" y="15279"/>
                  </a:cubicBezTo>
                  <a:cubicBezTo>
                    <a:pt x="359677" y="16984"/>
                    <a:pt x="360668" y="19298"/>
                    <a:pt x="360668" y="22232"/>
                  </a:cubicBezTo>
                  <a:cubicBezTo>
                    <a:pt x="360668" y="25013"/>
                    <a:pt x="359696" y="27366"/>
                    <a:pt x="357753" y="29309"/>
                  </a:cubicBezTo>
                  <a:cubicBezTo>
                    <a:pt x="355801" y="31252"/>
                    <a:pt x="353505" y="32224"/>
                    <a:pt x="350857" y="32224"/>
                  </a:cubicBezTo>
                  <a:cubicBezTo>
                    <a:pt x="348295" y="32224"/>
                    <a:pt x="346057" y="31290"/>
                    <a:pt x="344152" y="29433"/>
                  </a:cubicBezTo>
                  <a:cubicBezTo>
                    <a:pt x="342247" y="27566"/>
                    <a:pt x="341285" y="25166"/>
                    <a:pt x="341285" y="22232"/>
                  </a:cubicBezTo>
                  <a:cubicBezTo>
                    <a:pt x="341285" y="19460"/>
                    <a:pt x="342266" y="17184"/>
                    <a:pt x="344209" y="15393"/>
                  </a:cubicBezTo>
                  <a:cubicBezTo>
                    <a:pt x="346152" y="13612"/>
                    <a:pt x="348371" y="12717"/>
                    <a:pt x="350857" y="12717"/>
                  </a:cubicBezTo>
                  <a:close/>
                  <a:moveTo>
                    <a:pt x="86291" y="9630"/>
                  </a:moveTo>
                  <a:cubicBezTo>
                    <a:pt x="110656" y="9630"/>
                    <a:pt x="130392" y="18127"/>
                    <a:pt x="145489" y="35138"/>
                  </a:cubicBezTo>
                  <a:cubicBezTo>
                    <a:pt x="160586" y="52141"/>
                    <a:pt x="168139" y="74439"/>
                    <a:pt x="168139" y="102032"/>
                  </a:cubicBezTo>
                  <a:cubicBezTo>
                    <a:pt x="168139" y="132474"/>
                    <a:pt x="160414" y="156436"/>
                    <a:pt x="144965" y="173918"/>
                  </a:cubicBezTo>
                  <a:cubicBezTo>
                    <a:pt x="129515" y="191399"/>
                    <a:pt x="108827" y="200140"/>
                    <a:pt x="82910" y="200140"/>
                  </a:cubicBezTo>
                  <a:cubicBezTo>
                    <a:pt x="57382" y="200140"/>
                    <a:pt x="37028" y="191498"/>
                    <a:pt x="21845" y="174215"/>
                  </a:cubicBezTo>
                  <a:cubicBezTo>
                    <a:pt x="6671" y="156932"/>
                    <a:pt x="-920" y="134456"/>
                    <a:pt x="-920" y="106785"/>
                  </a:cubicBezTo>
                  <a:cubicBezTo>
                    <a:pt x="-920" y="77372"/>
                    <a:pt x="6862" y="53826"/>
                    <a:pt x="22436" y="36148"/>
                  </a:cubicBezTo>
                  <a:cubicBezTo>
                    <a:pt x="37999" y="18470"/>
                    <a:pt x="59287" y="9630"/>
                    <a:pt x="86291" y="9630"/>
                  </a:cubicBezTo>
                  <a:close/>
                  <a:moveTo>
                    <a:pt x="316520" y="115"/>
                  </a:moveTo>
                  <a:cubicBezTo>
                    <a:pt x="322044" y="115"/>
                    <a:pt x="326597" y="944"/>
                    <a:pt x="330178" y="2611"/>
                  </a:cubicBezTo>
                  <a:lnTo>
                    <a:pt x="330178" y="14622"/>
                  </a:lnTo>
                  <a:cubicBezTo>
                    <a:pt x="327064" y="12164"/>
                    <a:pt x="322359" y="10935"/>
                    <a:pt x="316053" y="10935"/>
                  </a:cubicBezTo>
                  <a:cubicBezTo>
                    <a:pt x="300175" y="10935"/>
                    <a:pt x="292231" y="21794"/>
                    <a:pt x="292231" y="43520"/>
                  </a:cubicBezTo>
                  <a:lnTo>
                    <a:pt x="292231" y="65399"/>
                  </a:lnTo>
                  <a:lnTo>
                    <a:pt x="326445" y="65399"/>
                  </a:lnTo>
                  <a:lnTo>
                    <a:pt x="326445" y="76220"/>
                  </a:lnTo>
                  <a:lnTo>
                    <a:pt x="292231" y="76220"/>
                  </a:lnTo>
                  <a:lnTo>
                    <a:pt x="292231" y="196929"/>
                  </a:lnTo>
                  <a:lnTo>
                    <a:pt x="280677" y="196929"/>
                  </a:lnTo>
                  <a:lnTo>
                    <a:pt x="280677" y="76220"/>
                  </a:lnTo>
                  <a:lnTo>
                    <a:pt x="257436" y="76220"/>
                  </a:lnTo>
                  <a:lnTo>
                    <a:pt x="257436" y="65399"/>
                  </a:lnTo>
                  <a:lnTo>
                    <a:pt x="280677" y="65399"/>
                  </a:lnTo>
                  <a:lnTo>
                    <a:pt x="280677" y="42568"/>
                  </a:lnTo>
                  <a:cubicBezTo>
                    <a:pt x="280677" y="28700"/>
                    <a:pt x="284096" y="18155"/>
                    <a:pt x="290945" y="10935"/>
                  </a:cubicBezTo>
                  <a:cubicBezTo>
                    <a:pt x="297794" y="3725"/>
                    <a:pt x="306318" y="115"/>
                    <a:pt x="316520" y="115"/>
                  </a:cubicBezTo>
                  <a:close/>
                  <a:moveTo>
                    <a:pt x="245044" y="115"/>
                  </a:moveTo>
                  <a:cubicBezTo>
                    <a:pt x="250569" y="115"/>
                    <a:pt x="255121" y="944"/>
                    <a:pt x="258703" y="2611"/>
                  </a:cubicBezTo>
                  <a:lnTo>
                    <a:pt x="258703" y="14622"/>
                  </a:lnTo>
                  <a:cubicBezTo>
                    <a:pt x="255588" y="12164"/>
                    <a:pt x="250883" y="10935"/>
                    <a:pt x="244577" y="10935"/>
                  </a:cubicBezTo>
                  <a:cubicBezTo>
                    <a:pt x="228699" y="10935"/>
                    <a:pt x="220755" y="21794"/>
                    <a:pt x="220755" y="43520"/>
                  </a:cubicBezTo>
                  <a:lnTo>
                    <a:pt x="220755" y="65399"/>
                  </a:lnTo>
                  <a:lnTo>
                    <a:pt x="254969" y="65399"/>
                  </a:lnTo>
                  <a:lnTo>
                    <a:pt x="254969" y="76220"/>
                  </a:lnTo>
                  <a:lnTo>
                    <a:pt x="220755" y="76220"/>
                  </a:lnTo>
                  <a:lnTo>
                    <a:pt x="220755" y="196929"/>
                  </a:lnTo>
                  <a:lnTo>
                    <a:pt x="209201" y="196929"/>
                  </a:lnTo>
                  <a:lnTo>
                    <a:pt x="209201" y="76220"/>
                  </a:lnTo>
                  <a:lnTo>
                    <a:pt x="185970" y="76220"/>
                  </a:lnTo>
                  <a:lnTo>
                    <a:pt x="185970" y="65399"/>
                  </a:lnTo>
                  <a:lnTo>
                    <a:pt x="209201" y="65399"/>
                  </a:lnTo>
                  <a:lnTo>
                    <a:pt x="209201" y="42568"/>
                  </a:lnTo>
                  <a:cubicBezTo>
                    <a:pt x="209201" y="28700"/>
                    <a:pt x="212621" y="18155"/>
                    <a:pt x="219469" y="10935"/>
                  </a:cubicBezTo>
                  <a:cubicBezTo>
                    <a:pt x="226327" y="3725"/>
                    <a:pt x="234843" y="115"/>
                    <a:pt x="245044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F5F8B81-1689-47CC-8B51-41B83CCCEC78}"/>
              </a:ext>
            </a:extLst>
          </p:cNvPr>
          <p:cNvSpPr txBox="1"/>
          <p:nvPr userDrawn="1"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accent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accent1"/>
                </a:solidFill>
              </a:rPr>
              <a:t>presentation</a:t>
            </a:r>
            <a:endParaRPr lang="zh-CN" altLang="en-US" sz="1000" cap="all" dirty="0">
              <a:solidFill>
                <a:schemeClr val="accent1"/>
              </a:solidFill>
            </a:endParaRP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C04DF043-60F3-4B37-A473-DB73025BE9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6600" y="6239103"/>
            <a:ext cx="471283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02695401-A7DB-444C-A7F7-D3591BE04B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80774" y="6239103"/>
            <a:ext cx="974626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March·27th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B3743B3-93CE-4AC1-AA2B-2BFF3FECA45A}"/>
              </a:ext>
            </a:extLst>
          </p:cNvPr>
          <p:cNvCxnSpPr>
            <a:cxnSpLocks/>
          </p:cNvCxnSpPr>
          <p:nvPr userDrawn="1"/>
        </p:nvCxnSpPr>
        <p:spPr>
          <a:xfrm>
            <a:off x="731838" y="6162908"/>
            <a:ext cx="1072832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0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B653DE2-005E-48C9-911E-32A5B7B707C2}"/>
              </a:ext>
            </a:extLst>
          </p:cNvPr>
          <p:cNvGrpSpPr/>
          <p:nvPr userDrawn="1"/>
        </p:nvGrpSpPr>
        <p:grpSpPr>
          <a:xfrm>
            <a:off x="736600" y="266700"/>
            <a:ext cx="1661579" cy="222249"/>
            <a:chOff x="8759825" y="266700"/>
            <a:chExt cx="1495425" cy="200025"/>
          </a:xfrm>
          <a:solidFill>
            <a:srgbClr val="404040"/>
          </a:solidFill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22D35841-B5F9-4A04-9C32-599C8C4B5722}"/>
                </a:ext>
              </a:extLst>
            </p:cNvPr>
            <p:cNvSpPr/>
            <p:nvPr/>
          </p:nvSpPr>
          <p:spPr>
            <a:xfrm>
              <a:off x="9836150" y="276225"/>
              <a:ext cx="114300" cy="190500"/>
            </a:xfrm>
            <a:custGeom>
              <a:avLst/>
              <a:gdLst>
                <a:gd name="connsiteX0" fmla="*/ 64803 w 114300"/>
                <a:gd name="connsiteY0" fmla="*/ 115 h 190500"/>
                <a:gd name="connsiteX1" fmla="*/ 105475 w 114300"/>
                <a:gd name="connsiteY1" fmla="*/ 6782 h 190500"/>
                <a:gd name="connsiteX2" fmla="*/ 105475 w 114300"/>
                <a:gd name="connsiteY2" fmla="*/ 32719 h 190500"/>
                <a:gd name="connsiteX3" fmla="*/ 62992 w 114300"/>
                <a:gd name="connsiteY3" fmla="*/ 21175 h 190500"/>
                <a:gd name="connsiteX4" fmla="*/ 35180 w 114300"/>
                <a:gd name="connsiteY4" fmla="*/ 28252 h 190500"/>
                <a:gd name="connsiteX5" fmla="*/ 24417 w 114300"/>
                <a:gd name="connsiteY5" fmla="*/ 47950 h 190500"/>
                <a:gd name="connsiteX6" fmla="*/ 31845 w 114300"/>
                <a:gd name="connsiteY6" fmla="*/ 66152 h 190500"/>
                <a:gd name="connsiteX7" fmla="*/ 64135 w 114300"/>
                <a:gd name="connsiteY7" fmla="*/ 85307 h 190500"/>
                <a:gd name="connsiteX8" fmla="*/ 102426 w 114300"/>
                <a:gd name="connsiteY8" fmla="*/ 111253 h 190500"/>
                <a:gd name="connsiteX9" fmla="*/ 113380 w 114300"/>
                <a:gd name="connsiteY9" fmla="*/ 140402 h 190500"/>
                <a:gd name="connsiteX10" fmla="*/ 95568 w 114300"/>
                <a:gd name="connsiteY10" fmla="*/ 177646 h 190500"/>
                <a:gd name="connsiteX11" fmla="*/ 46228 w 114300"/>
                <a:gd name="connsiteY11" fmla="*/ 190615 h 190500"/>
                <a:gd name="connsiteX12" fmla="*/ 20511 w 114300"/>
                <a:gd name="connsiteY12" fmla="*/ 187580 h 190500"/>
                <a:gd name="connsiteX13" fmla="*/ -920 w 114300"/>
                <a:gd name="connsiteY13" fmla="*/ 180025 h 190500"/>
                <a:gd name="connsiteX14" fmla="*/ -920 w 114300"/>
                <a:gd name="connsiteY14" fmla="*/ 152896 h 190500"/>
                <a:gd name="connsiteX15" fmla="*/ 21940 w 114300"/>
                <a:gd name="connsiteY15" fmla="*/ 165033 h 190500"/>
                <a:gd name="connsiteX16" fmla="*/ 48991 w 114300"/>
                <a:gd name="connsiteY16" fmla="*/ 169792 h 190500"/>
                <a:gd name="connsiteX17" fmla="*/ 88139 w 114300"/>
                <a:gd name="connsiteY17" fmla="*/ 142187 h 190500"/>
                <a:gd name="connsiteX18" fmla="*/ 83948 w 114300"/>
                <a:gd name="connsiteY18" fmla="*/ 128264 h 190500"/>
                <a:gd name="connsiteX19" fmla="*/ 72422 w 114300"/>
                <a:gd name="connsiteY19" fmla="*/ 117320 h 190500"/>
                <a:gd name="connsiteX20" fmla="*/ 44990 w 114300"/>
                <a:gd name="connsiteY20" fmla="*/ 102680 h 190500"/>
                <a:gd name="connsiteX21" fmla="*/ 8128 w 114300"/>
                <a:gd name="connsiteY21" fmla="*/ 77039 h 190500"/>
                <a:gd name="connsiteX22" fmla="*/ -825 w 114300"/>
                <a:gd name="connsiteY22" fmla="*/ 49969 h 190500"/>
                <a:gd name="connsiteX23" fmla="*/ 17844 w 114300"/>
                <a:gd name="connsiteY23" fmla="*/ 13564 h 190500"/>
                <a:gd name="connsiteX24" fmla="*/ 64803 w 114300"/>
                <a:gd name="connsiteY24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190500">
                  <a:moveTo>
                    <a:pt x="64803" y="115"/>
                  </a:moveTo>
                  <a:cubicBezTo>
                    <a:pt x="83281" y="115"/>
                    <a:pt x="96807" y="2334"/>
                    <a:pt x="105475" y="6782"/>
                  </a:cubicBezTo>
                  <a:lnTo>
                    <a:pt x="105475" y="32719"/>
                  </a:lnTo>
                  <a:cubicBezTo>
                    <a:pt x="94235" y="25023"/>
                    <a:pt x="80043" y="21175"/>
                    <a:pt x="62992" y="21175"/>
                  </a:cubicBezTo>
                  <a:cubicBezTo>
                    <a:pt x="51563" y="21175"/>
                    <a:pt x="42324" y="23537"/>
                    <a:pt x="35180" y="28252"/>
                  </a:cubicBezTo>
                  <a:cubicBezTo>
                    <a:pt x="28036" y="32976"/>
                    <a:pt x="24417" y="39539"/>
                    <a:pt x="24417" y="47950"/>
                  </a:cubicBezTo>
                  <a:cubicBezTo>
                    <a:pt x="24417" y="55408"/>
                    <a:pt x="26893" y="61475"/>
                    <a:pt x="31845" y="66152"/>
                  </a:cubicBezTo>
                  <a:cubicBezTo>
                    <a:pt x="36799" y="70838"/>
                    <a:pt x="47562" y="77220"/>
                    <a:pt x="64135" y="85307"/>
                  </a:cubicBezTo>
                  <a:cubicBezTo>
                    <a:pt x="82424" y="93955"/>
                    <a:pt x="95187" y="102604"/>
                    <a:pt x="102426" y="111253"/>
                  </a:cubicBezTo>
                  <a:cubicBezTo>
                    <a:pt x="109760" y="119892"/>
                    <a:pt x="113380" y="129617"/>
                    <a:pt x="113380" y="140402"/>
                  </a:cubicBezTo>
                  <a:cubicBezTo>
                    <a:pt x="113380" y="156584"/>
                    <a:pt x="107475" y="168999"/>
                    <a:pt x="95568" y="177646"/>
                  </a:cubicBezTo>
                  <a:cubicBezTo>
                    <a:pt x="83757" y="186292"/>
                    <a:pt x="67279" y="190615"/>
                    <a:pt x="46228" y="190615"/>
                  </a:cubicBezTo>
                  <a:cubicBezTo>
                    <a:pt x="38895" y="190615"/>
                    <a:pt x="30322" y="189603"/>
                    <a:pt x="20511" y="187580"/>
                  </a:cubicBezTo>
                  <a:cubicBezTo>
                    <a:pt x="10700" y="185558"/>
                    <a:pt x="3556" y="183040"/>
                    <a:pt x="-920" y="180025"/>
                  </a:cubicBezTo>
                  <a:lnTo>
                    <a:pt x="-920" y="152896"/>
                  </a:lnTo>
                  <a:cubicBezTo>
                    <a:pt x="4795" y="157814"/>
                    <a:pt x="12415" y="161859"/>
                    <a:pt x="21940" y="165033"/>
                  </a:cubicBezTo>
                  <a:cubicBezTo>
                    <a:pt x="31465" y="168206"/>
                    <a:pt x="40418" y="169792"/>
                    <a:pt x="48991" y="169792"/>
                  </a:cubicBezTo>
                  <a:cubicBezTo>
                    <a:pt x="75089" y="169792"/>
                    <a:pt x="88139" y="160590"/>
                    <a:pt x="88139" y="142187"/>
                  </a:cubicBezTo>
                  <a:cubicBezTo>
                    <a:pt x="88139" y="137030"/>
                    <a:pt x="86805" y="132389"/>
                    <a:pt x="83948" y="128264"/>
                  </a:cubicBezTo>
                  <a:cubicBezTo>
                    <a:pt x="81185" y="124140"/>
                    <a:pt x="77280" y="120492"/>
                    <a:pt x="72422" y="117320"/>
                  </a:cubicBezTo>
                  <a:cubicBezTo>
                    <a:pt x="67564" y="114148"/>
                    <a:pt x="58421" y="109262"/>
                    <a:pt x="44990" y="102680"/>
                  </a:cubicBezTo>
                  <a:cubicBezTo>
                    <a:pt x="26321" y="93479"/>
                    <a:pt x="14034" y="84935"/>
                    <a:pt x="8128" y="77039"/>
                  </a:cubicBezTo>
                  <a:cubicBezTo>
                    <a:pt x="2127" y="69152"/>
                    <a:pt x="-825" y="60123"/>
                    <a:pt x="-825" y="49969"/>
                  </a:cubicBezTo>
                  <a:cubicBezTo>
                    <a:pt x="-825" y="34662"/>
                    <a:pt x="5367" y="22527"/>
                    <a:pt x="17844" y="13564"/>
                  </a:cubicBezTo>
                  <a:cubicBezTo>
                    <a:pt x="30227" y="4601"/>
                    <a:pt x="45848" y="115"/>
                    <a:pt x="64803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F3C674FF-69A2-46EC-8AC1-0CCECA20EBAB}"/>
                </a:ext>
              </a:extLst>
            </p:cNvPr>
            <p:cNvSpPr/>
            <p:nvPr/>
          </p:nvSpPr>
          <p:spPr>
            <a:xfrm>
              <a:off x="9407525" y="276225"/>
              <a:ext cx="114300" cy="180975"/>
            </a:xfrm>
            <a:custGeom>
              <a:avLst/>
              <a:gdLst>
                <a:gd name="connsiteX0" fmla="*/ -920 w 114300"/>
                <a:gd name="connsiteY0" fmla="*/ 115 h 180975"/>
                <a:gd name="connsiteX1" fmla="*/ 51039 w 114300"/>
                <a:gd name="connsiteY1" fmla="*/ 115 h 180975"/>
                <a:gd name="connsiteX2" fmla="*/ 97026 w 114300"/>
                <a:gd name="connsiteY2" fmla="*/ 14250 h 180975"/>
                <a:gd name="connsiteX3" fmla="*/ 113380 w 114300"/>
                <a:gd name="connsiteY3" fmla="*/ 54674 h 180975"/>
                <a:gd name="connsiteX4" fmla="*/ 94254 w 114300"/>
                <a:gd name="connsiteY4" fmla="*/ 97842 h 180975"/>
                <a:gd name="connsiteX5" fmla="*/ 46429 w 114300"/>
                <a:gd name="connsiteY5" fmla="*/ 113443 h 180975"/>
                <a:gd name="connsiteX6" fmla="*/ 22693 w 114300"/>
                <a:gd name="connsiteY6" fmla="*/ 113443 h 180975"/>
                <a:gd name="connsiteX7" fmla="*/ 22693 w 114300"/>
                <a:gd name="connsiteY7" fmla="*/ 181090 h 180975"/>
                <a:gd name="connsiteX8" fmla="*/ -920 w 114300"/>
                <a:gd name="connsiteY8" fmla="*/ 181090 h 180975"/>
                <a:gd name="connsiteX9" fmla="*/ -920 w 114300"/>
                <a:gd name="connsiteY9" fmla="*/ 115 h 180975"/>
                <a:gd name="connsiteX10" fmla="*/ 22693 w 114300"/>
                <a:gd name="connsiteY10" fmla="*/ 20679 h 180975"/>
                <a:gd name="connsiteX11" fmla="*/ 22693 w 114300"/>
                <a:gd name="connsiteY11" fmla="*/ 92879 h 180975"/>
                <a:gd name="connsiteX12" fmla="*/ 44543 w 114300"/>
                <a:gd name="connsiteY12" fmla="*/ 92879 h 180975"/>
                <a:gd name="connsiteX13" fmla="*/ 77366 w 114300"/>
                <a:gd name="connsiteY13" fmla="*/ 83240 h 180975"/>
                <a:gd name="connsiteX14" fmla="*/ 88586 w 114300"/>
                <a:gd name="connsiteY14" fmla="*/ 55608 h 180975"/>
                <a:gd name="connsiteX15" fmla="*/ 46781 w 114300"/>
                <a:gd name="connsiteY15" fmla="*/ 20679 h 180975"/>
                <a:gd name="connsiteX16" fmla="*/ 22693 w 114300"/>
                <a:gd name="connsiteY16" fmla="*/ 206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300" h="180975">
                  <a:moveTo>
                    <a:pt x="-920" y="115"/>
                  </a:moveTo>
                  <a:lnTo>
                    <a:pt x="51039" y="115"/>
                  </a:lnTo>
                  <a:cubicBezTo>
                    <a:pt x="70794" y="115"/>
                    <a:pt x="86119" y="4830"/>
                    <a:pt x="97026" y="14250"/>
                  </a:cubicBezTo>
                  <a:cubicBezTo>
                    <a:pt x="107931" y="23680"/>
                    <a:pt x="113380" y="37148"/>
                    <a:pt x="113380" y="54674"/>
                  </a:cubicBezTo>
                  <a:cubicBezTo>
                    <a:pt x="113380" y="72438"/>
                    <a:pt x="107008" y="86821"/>
                    <a:pt x="94254" y="97842"/>
                  </a:cubicBezTo>
                  <a:cubicBezTo>
                    <a:pt x="81500" y="108871"/>
                    <a:pt x="65555" y="114063"/>
                    <a:pt x="46429" y="113443"/>
                  </a:cubicBezTo>
                  <a:lnTo>
                    <a:pt x="22693" y="113443"/>
                  </a:lnTo>
                  <a:lnTo>
                    <a:pt x="22693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  <a:moveTo>
                    <a:pt x="22693" y="20679"/>
                  </a:moveTo>
                  <a:lnTo>
                    <a:pt x="22693" y="92879"/>
                  </a:lnTo>
                  <a:lnTo>
                    <a:pt x="44543" y="92879"/>
                  </a:lnTo>
                  <a:cubicBezTo>
                    <a:pt x="58944" y="92879"/>
                    <a:pt x="69889" y="89669"/>
                    <a:pt x="77366" y="83240"/>
                  </a:cubicBezTo>
                  <a:cubicBezTo>
                    <a:pt x="84843" y="76820"/>
                    <a:pt x="88586" y="67609"/>
                    <a:pt x="88586" y="55608"/>
                  </a:cubicBezTo>
                  <a:cubicBezTo>
                    <a:pt x="88586" y="32319"/>
                    <a:pt x="74652" y="20679"/>
                    <a:pt x="46781" y="20679"/>
                  </a:cubicBezTo>
                  <a:lnTo>
                    <a:pt x="22693" y="20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3B544E62-393C-43B8-9541-BE13297BFF0B}"/>
                </a:ext>
              </a:extLst>
            </p:cNvPr>
            <p:cNvSpPr/>
            <p:nvPr/>
          </p:nvSpPr>
          <p:spPr>
            <a:xfrm>
              <a:off x="9550400" y="276225"/>
              <a:ext cx="95250" cy="180975"/>
            </a:xfrm>
            <a:custGeom>
              <a:avLst/>
              <a:gdLst>
                <a:gd name="connsiteX0" fmla="*/ -920 w 95250"/>
                <a:gd name="connsiteY0" fmla="*/ 115 h 180975"/>
                <a:gd name="connsiteX1" fmla="*/ 22416 w 95250"/>
                <a:gd name="connsiteY1" fmla="*/ 115 h 180975"/>
                <a:gd name="connsiteX2" fmla="*/ 22416 w 95250"/>
                <a:gd name="connsiteY2" fmla="*/ 160410 h 180975"/>
                <a:gd name="connsiteX3" fmla="*/ 94330 w 95250"/>
                <a:gd name="connsiteY3" fmla="*/ 160410 h 180975"/>
                <a:gd name="connsiteX4" fmla="*/ 94330 w 95250"/>
                <a:gd name="connsiteY4" fmla="*/ 181090 h 180975"/>
                <a:gd name="connsiteX5" fmla="*/ -920 w 95250"/>
                <a:gd name="connsiteY5" fmla="*/ 181090 h 180975"/>
                <a:gd name="connsiteX6" fmla="*/ -920 w 95250"/>
                <a:gd name="connsiteY6" fmla="*/ 11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80975">
                  <a:moveTo>
                    <a:pt x="-920" y="115"/>
                  </a:moveTo>
                  <a:lnTo>
                    <a:pt x="22416" y="115"/>
                  </a:lnTo>
                  <a:lnTo>
                    <a:pt x="22416" y="160410"/>
                  </a:lnTo>
                  <a:lnTo>
                    <a:pt x="94330" y="160410"/>
                  </a:lnTo>
                  <a:lnTo>
                    <a:pt x="94330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7BFC0F0-3A8D-4225-AA09-11209542C880}"/>
                </a:ext>
              </a:extLst>
            </p:cNvPr>
            <p:cNvSpPr/>
            <p:nvPr/>
          </p:nvSpPr>
          <p:spPr>
            <a:xfrm>
              <a:off x="9664700" y="276225"/>
              <a:ext cx="142875" cy="190500"/>
            </a:xfrm>
            <a:custGeom>
              <a:avLst/>
              <a:gdLst>
                <a:gd name="connsiteX0" fmla="*/ -920 w 142875"/>
                <a:gd name="connsiteY0" fmla="*/ 115 h 190500"/>
                <a:gd name="connsiteX1" fmla="*/ 23559 w 142875"/>
                <a:gd name="connsiteY1" fmla="*/ 115 h 190500"/>
                <a:gd name="connsiteX2" fmla="*/ 23559 w 142875"/>
                <a:gd name="connsiteY2" fmla="*/ 112843 h 190500"/>
                <a:gd name="connsiteX3" fmla="*/ 71280 w 142875"/>
                <a:gd name="connsiteY3" fmla="*/ 169086 h 190500"/>
                <a:gd name="connsiteX4" fmla="*/ 117476 w 142875"/>
                <a:gd name="connsiteY4" fmla="*/ 114653 h 190500"/>
                <a:gd name="connsiteX5" fmla="*/ 117476 w 142875"/>
                <a:gd name="connsiteY5" fmla="*/ 115 h 190500"/>
                <a:gd name="connsiteX6" fmla="*/ 141955 w 142875"/>
                <a:gd name="connsiteY6" fmla="*/ 115 h 190500"/>
                <a:gd name="connsiteX7" fmla="*/ 141955 w 142875"/>
                <a:gd name="connsiteY7" fmla="*/ 111148 h 190500"/>
                <a:gd name="connsiteX8" fmla="*/ 68994 w 142875"/>
                <a:gd name="connsiteY8" fmla="*/ 190615 h 190500"/>
                <a:gd name="connsiteX9" fmla="*/ -920 w 142875"/>
                <a:gd name="connsiteY9" fmla="*/ 113929 h 190500"/>
                <a:gd name="connsiteX10" fmla="*/ -920 w 142875"/>
                <a:gd name="connsiteY10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90500">
                  <a:moveTo>
                    <a:pt x="-920" y="115"/>
                  </a:moveTo>
                  <a:lnTo>
                    <a:pt x="23559" y="115"/>
                  </a:lnTo>
                  <a:lnTo>
                    <a:pt x="23559" y="112843"/>
                  </a:lnTo>
                  <a:cubicBezTo>
                    <a:pt x="23559" y="150338"/>
                    <a:pt x="39466" y="169086"/>
                    <a:pt x="71280" y="169086"/>
                  </a:cubicBezTo>
                  <a:cubicBezTo>
                    <a:pt x="102046" y="169086"/>
                    <a:pt x="117476" y="150942"/>
                    <a:pt x="117476" y="114653"/>
                  </a:cubicBezTo>
                  <a:lnTo>
                    <a:pt x="117476" y="115"/>
                  </a:lnTo>
                  <a:lnTo>
                    <a:pt x="141955" y="115"/>
                  </a:lnTo>
                  <a:lnTo>
                    <a:pt x="141955" y="111148"/>
                  </a:lnTo>
                  <a:cubicBezTo>
                    <a:pt x="141955" y="164126"/>
                    <a:pt x="117666" y="190615"/>
                    <a:pt x="68994" y="190615"/>
                  </a:cubicBezTo>
                  <a:cubicBezTo>
                    <a:pt x="22416" y="190615"/>
                    <a:pt x="-920" y="165054"/>
                    <a:pt x="-920" y="113929"/>
                  </a:cubicBez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402F987-8457-4C7A-A7F4-B7C0C2C84671}"/>
                </a:ext>
              </a:extLst>
            </p:cNvPr>
            <p:cNvSpPr/>
            <p:nvPr/>
          </p:nvSpPr>
          <p:spPr>
            <a:xfrm>
              <a:off x="8759825" y="266700"/>
              <a:ext cx="1495425" cy="200025"/>
            </a:xfrm>
            <a:custGeom>
              <a:avLst/>
              <a:gdLst>
                <a:gd name="connsiteX0" fmla="*/ 1231520 w 1495425"/>
                <a:gd name="connsiteY0" fmla="*/ 178615 h 200025"/>
                <a:gd name="connsiteX1" fmla="*/ 1238950 w 1495425"/>
                <a:gd name="connsiteY1" fmla="*/ 181469 h 200025"/>
                <a:gd name="connsiteX2" fmla="*/ 1241902 w 1495425"/>
                <a:gd name="connsiteY2" fmla="*/ 188842 h 200025"/>
                <a:gd name="connsiteX3" fmla="*/ 1238950 w 1495425"/>
                <a:gd name="connsiteY3" fmla="*/ 196216 h 200025"/>
                <a:gd name="connsiteX4" fmla="*/ 1231520 w 1495425"/>
                <a:gd name="connsiteY4" fmla="*/ 199188 h 200025"/>
                <a:gd name="connsiteX5" fmla="*/ 1224376 w 1495425"/>
                <a:gd name="connsiteY5" fmla="*/ 196216 h 200025"/>
                <a:gd name="connsiteX6" fmla="*/ 1221518 w 1495425"/>
                <a:gd name="connsiteY6" fmla="*/ 188842 h 200025"/>
                <a:gd name="connsiteX7" fmla="*/ 1224376 w 1495425"/>
                <a:gd name="connsiteY7" fmla="*/ 181469 h 200025"/>
                <a:gd name="connsiteX8" fmla="*/ 1231520 w 1495425"/>
                <a:gd name="connsiteY8" fmla="*/ 178615 h 200025"/>
                <a:gd name="connsiteX9" fmla="*/ 560884 w 1495425"/>
                <a:gd name="connsiteY9" fmla="*/ 73010 h 200025"/>
                <a:gd name="connsiteX10" fmla="*/ 530756 w 1495425"/>
                <a:gd name="connsiteY10" fmla="*/ 85383 h 200025"/>
                <a:gd name="connsiteX11" fmla="*/ 516050 w 1495425"/>
                <a:gd name="connsiteY11" fmla="*/ 120940 h 200025"/>
                <a:gd name="connsiteX12" fmla="*/ 599060 w 1495425"/>
                <a:gd name="connsiteY12" fmla="*/ 120940 h 200025"/>
                <a:gd name="connsiteX13" fmla="*/ 588316 w 1495425"/>
                <a:gd name="connsiteY13" fmla="*/ 85564 h 200025"/>
                <a:gd name="connsiteX14" fmla="*/ 560884 w 1495425"/>
                <a:gd name="connsiteY14" fmla="*/ 73010 h 200025"/>
                <a:gd name="connsiteX15" fmla="*/ 345142 w 1495425"/>
                <a:gd name="connsiteY15" fmla="*/ 65399 h 200025"/>
                <a:gd name="connsiteX16" fmla="*/ 356696 w 1495425"/>
                <a:gd name="connsiteY16" fmla="*/ 65399 h 200025"/>
                <a:gd name="connsiteX17" fmla="*/ 356696 w 1495425"/>
                <a:gd name="connsiteY17" fmla="*/ 196929 h 200025"/>
                <a:gd name="connsiteX18" fmla="*/ 345142 w 1495425"/>
                <a:gd name="connsiteY18" fmla="*/ 196929 h 200025"/>
                <a:gd name="connsiteX19" fmla="*/ 1451452 w 1495425"/>
                <a:gd name="connsiteY19" fmla="*/ 62189 h 200025"/>
                <a:gd name="connsiteX20" fmla="*/ 1483456 w 1495425"/>
                <a:gd name="connsiteY20" fmla="*/ 76401 h 200025"/>
                <a:gd name="connsiteX21" fmla="*/ 1494505 w 1495425"/>
                <a:gd name="connsiteY21" fmla="*/ 116892 h 200025"/>
                <a:gd name="connsiteX22" fmla="*/ 1494505 w 1495425"/>
                <a:gd name="connsiteY22" fmla="*/ 196929 h 200025"/>
                <a:gd name="connsiteX23" fmla="*/ 1482980 w 1495425"/>
                <a:gd name="connsiteY23" fmla="*/ 196929 h 200025"/>
                <a:gd name="connsiteX24" fmla="*/ 1482980 w 1495425"/>
                <a:gd name="connsiteY24" fmla="*/ 120340 h 200025"/>
                <a:gd name="connsiteX25" fmla="*/ 1449452 w 1495425"/>
                <a:gd name="connsiteY25" fmla="*/ 73010 h 200025"/>
                <a:gd name="connsiteX26" fmla="*/ 1418686 w 1495425"/>
                <a:gd name="connsiteY26" fmla="*/ 86926 h 200025"/>
                <a:gd name="connsiteX27" fmla="*/ 1406685 w 1495425"/>
                <a:gd name="connsiteY27" fmla="*/ 121416 h 200025"/>
                <a:gd name="connsiteX28" fmla="*/ 1406685 w 1495425"/>
                <a:gd name="connsiteY28" fmla="*/ 196929 h 200025"/>
                <a:gd name="connsiteX29" fmla="*/ 1395159 w 1495425"/>
                <a:gd name="connsiteY29" fmla="*/ 196929 h 200025"/>
                <a:gd name="connsiteX30" fmla="*/ 1395159 w 1495425"/>
                <a:gd name="connsiteY30" fmla="*/ 65399 h 200025"/>
                <a:gd name="connsiteX31" fmla="*/ 1406685 w 1495425"/>
                <a:gd name="connsiteY31" fmla="*/ 65399 h 200025"/>
                <a:gd name="connsiteX32" fmla="*/ 1406685 w 1495425"/>
                <a:gd name="connsiteY32" fmla="*/ 89307 h 200025"/>
                <a:gd name="connsiteX33" fmla="*/ 1407256 w 1495425"/>
                <a:gd name="connsiteY33" fmla="*/ 89307 h 200025"/>
                <a:gd name="connsiteX34" fmla="*/ 1451452 w 1495425"/>
                <a:gd name="connsiteY34" fmla="*/ 62189 h 200025"/>
                <a:gd name="connsiteX35" fmla="*/ 1336295 w 1495425"/>
                <a:gd name="connsiteY35" fmla="*/ 62189 h 200025"/>
                <a:gd name="connsiteX36" fmla="*/ 1364870 w 1495425"/>
                <a:gd name="connsiteY36" fmla="*/ 68371 h 200025"/>
                <a:gd name="connsiteX37" fmla="*/ 1364870 w 1495425"/>
                <a:gd name="connsiteY37" fmla="*/ 81697 h 200025"/>
                <a:gd name="connsiteX38" fmla="*/ 1334485 w 1495425"/>
                <a:gd name="connsiteY38" fmla="*/ 73010 h 200025"/>
                <a:gd name="connsiteX39" fmla="*/ 1297718 w 1495425"/>
                <a:gd name="connsiteY39" fmla="*/ 89660 h 200025"/>
                <a:gd name="connsiteX40" fmla="*/ 1283621 w 1495425"/>
                <a:gd name="connsiteY40" fmla="*/ 132713 h 200025"/>
                <a:gd name="connsiteX41" fmla="*/ 1296480 w 1495425"/>
                <a:gd name="connsiteY41" fmla="*/ 173799 h 200025"/>
                <a:gd name="connsiteX42" fmla="*/ 1330676 w 1495425"/>
                <a:gd name="connsiteY42" fmla="*/ 189318 h 200025"/>
                <a:gd name="connsiteX43" fmla="*/ 1364393 w 1495425"/>
                <a:gd name="connsiteY43" fmla="*/ 178853 h 200025"/>
                <a:gd name="connsiteX44" fmla="*/ 1364393 w 1495425"/>
                <a:gd name="connsiteY44" fmla="*/ 191102 h 200025"/>
                <a:gd name="connsiteX45" fmla="*/ 1330103 w 1495425"/>
                <a:gd name="connsiteY45" fmla="*/ 200140 h 200025"/>
                <a:gd name="connsiteX46" fmla="*/ 1287622 w 1495425"/>
                <a:gd name="connsiteY46" fmla="*/ 181707 h 200025"/>
                <a:gd name="connsiteX47" fmla="*/ 1271429 w 1495425"/>
                <a:gd name="connsiteY47" fmla="*/ 133427 h 200025"/>
                <a:gd name="connsiteX48" fmla="*/ 1289622 w 1495425"/>
                <a:gd name="connsiteY48" fmla="*/ 82173 h 200025"/>
                <a:gd name="connsiteX49" fmla="*/ 1336295 w 1495425"/>
                <a:gd name="connsiteY49" fmla="*/ 62189 h 200025"/>
                <a:gd name="connsiteX50" fmla="*/ 561350 w 1495425"/>
                <a:gd name="connsiteY50" fmla="*/ 62189 h 200025"/>
                <a:gd name="connsiteX51" fmla="*/ 598298 w 1495425"/>
                <a:gd name="connsiteY51" fmla="*/ 79439 h 200025"/>
                <a:gd name="connsiteX52" fmla="*/ 611204 w 1495425"/>
                <a:gd name="connsiteY52" fmla="*/ 126407 h 200025"/>
                <a:gd name="connsiteX53" fmla="*/ 611204 w 1495425"/>
                <a:gd name="connsiteY53" fmla="*/ 131646 h 200025"/>
                <a:gd name="connsiteX54" fmla="*/ 515583 w 1495425"/>
                <a:gd name="connsiteY54" fmla="*/ 131646 h 200025"/>
                <a:gd name="connsiteX55" fmla="*/ 527841 w 1495425"/>
                <a:gd name="connsiteY55" fmla="*/ 174037 h 200025"/>
                <a:gd name="connsiteX56" fmla="*/ 561579 w 1495425"/>
                <a:gd name="connsiteY56" fmla="*/ 189318 h 200025"/>
                <a:gd name="connsiteX57" fmla="*/ 603965 w 1495425"/>
                <a:gd name="connsiteY57" fmla="*/ 173026 h 200025"/>
                <a:gd name="connsiteX58" fmla="*/ 603965 w 1495425"/>
                <a:gd name="connsiteY58" fmla="*/ 185632 h 200025"/>
                <a:gd name="connsiteX59" fmla="*/ 559245 w 1495425"/>
                <a:gd name="connsiteY59" fmla="*/ 200140 h 200025"/>
                <a:gd name="connsiteX60" fmla="*/ 518849 w 1495425"/>
                <a:gd name="connsiteY60" fmla="*/ 181885 h 200025"/>
                <a:gd name="connsiteX61" fmla="*/ 503438 w 1495425"/>
                <a:gd name="connsiteY61" fmla="*/ 130455 h 200025"/>
                <a:gd name="connsiteX62" fmla="*/ 519555 w 1495425"/>
                <a:gd name="connsiteY62" fmla="*/ 81935 h 200025"/>
                <a:gd name="connsiteX63" fmla="*/ 561350 w 1495425"/>
                <a:gd name="connsiteY63" fmla="*/ 62189 h 200025"/>
                <a:gd name="connsiteX64" fmla="*/ 453880 w 1495425"/>
                <a:gd name="connsiteY64" fmla="*/ 62189 h 200025"/>
                <a:gd name="connsiteX65" fmla="*/ 482483 w 1495425"/>
                <a:gd name="connsiteY65" fmla="*/ 68371 h 200025"/>
                <a:gd name="connsiteX66" fmla="*/ 482483 w 1495425"/>
                <a:gd name="connsiteY66" fmla="*/ 81697 h 200025"/>
                <a:gd name="connsiteX67" fmla="*/ 452127 w 1495425"/>
                <a:gd name="connsiteY67" fmla="*/ 73010 h 200025"/>
                <a:gd name="connsiteX68" fmla="*/ 415351 w 1495425"/>
                <a:gd name="connsiteY68" fmla="*/ 89660 h 200025"/>
                <a:gd name="connsiteX69" fmla="*/ 401225 w 1495425"/>
                <a:gd name="connsiteY69" fmla="*/ 132713 h 200025"/>
                <a:gd name="connsiteX70" fmla="*/ 414122 w 1495425"/>
                <a:gd name="connsiteY70" fmla="*/ 173799 h 200025"/>
                <a:gd name="connsiteX71" fmla="*/ 448279 w 1495425"/>
                <a:gd name="connsiteY71" fmla="*/ 189318 h 200025"/>
                <a:gd name="connsiteX72" fmla="*/ 482017 w 1495425"/>
                <a:gd name="connsiteY72" fmla="*/ 178853 h 200025"/>
                <a:gd name="connsiteX73" fmla="*/ 482017 w 1495425"/>
                <a:gd name="connsiteY73" fmla="*/ 191102 h 200025"/>
                <a:gd name="connsiteX74" fmla="*/ 447689 w 1495425"/>
                <a:gd name="connsiteY74" fmla="*/ 200140 h 200025"/>
                <a:gd name="connsiteX75" fmla="*/ 405255 w 1495425"/>
                <a:gd name="connsiteY75" fmla="*/ 181707 h 200025"/>
                <a:gd name="connsiteX76" fmla="*/ 389081 w 1495425"/>
                <a:gd name="connsiteY76" fmla="*/ 133427 h 200025"/>
                <a:gd name="connsiteX77" fmla="*/ 407236 w 1495425"/>
                <a:gd name="connsiteY77" fmla="*/ 82173 h 200025"/>
                <a:gd name="connsiteX78" fmla="*/ 453880 w 1495425"/>
                <a:gd name="connsiteY78" fmla="*/ 62189 h 200025"/>
                <a:gd name="connsiteX79" fmla="*/ 84195 w 1495425"/>
                <a:gd name="connsiteY79" fmla="*/ 21280 h 200025"/>
                <a:gd name="connsiteX80" fmla="*/ 32294 w 1495425"/>
                <a:gd name="connsiteY80" fmla="*/ 44530 h 200025"/>
                <a:gd name="connsiteX81" fmla="*/ 11920 w 1495425"/>
                <a:gd name="connsiteY81" fmla="*/ 105357 h 200025"/>
                <a:gd name="connsiteX82" fmla="*/ 31189 w 1495425"/>
                <a:gd name="connsiteY82" fmla="*/ 165950 h 200025"/>
                <a:gd name="connsiteX83" fmla="*/ 82671 w 1495425"/>
                <a:gd name="connsiteY83" fmla="*/ 188486 h 200025"/>
                <a:gd name="connsiteX84" fmla="*/ 135735 w 1495425"/>
                <a:gd name="connsiteY84" fmla="*/ 166188 h 200025"/>
                <a:gd name="connsiteX85" fmla="*/ 155300 w 1495425"/>
                <a:gd name="connsiteY85" fmla="*/ 104052 h 200025"/>
                <a:gd name="connsiteX86" fmla="*/ 136202 w 1495425"/>
                <a:gd name="connsiteY86" fmla="*/ 43168 h 200025"/>
                <a:gd name="connsiteX87" fmla="*/ 84195 w 1495425"/>
                <a:gd name="connsiteY87" fmla="*/ 21280 h 200025"/>
                <a:gd name="connsiteX88" fmla="*/ 350857 w 1495425"/>
                <a:gd name="connsiteY88" fmla="*/ 12717 h 200025"/>
                <a:gd name="connsiteX89" fmla="*/ 357696 w 1495425"/>
                <a:gd name="connsiteY89" fmla="*/ 15279 h 200025"/>
                <a:gd name="connsiteX90" fmla="*/ 360668 w 1495425"/>
                <a:gd name="connsiteY90" fmla="*/ 22232 h 200025"/>
                <a:gd name="connsiteX91" fmla="*/ 357753 w 1495425"/>
                <a:gd name="connsiteY91" fmla="*/ 29309 h 200025"/>
                <a:gd name="connsiteX92" fmla="*/ 350857 w 1495425"/>
                <a:gd name="connsiteY92" fmla="*/ 32224 h 200025"/>
                <a:gd name="connsiteX93" fmla="*/ 344152 w 1495425"/>
                <a:gd name="connsiteY93" fmla="*/ 29433 h 200025"/>
                <a:gd name="connsiteX94" fmla="*/ 341285 w 1495425"/>
                <a:gd name="connsiteY94" fmla="*/ 22232 h 200025"/>
                <a:gd name="connsiteX95" fmla="*/ 344209 w 1495425"/>
                <a:gd name="connsiteY95" fmla="*/ 15393 h 200025"/>
                <a:gd name="connsiteX96" fmla="*/ 350857 w 1495425"/>
                <a:gd name="connsiteY96" fmla="*/ 12717 h 200025"/>
                <a:gd name="connsiteX97" fmla="*/ 86291 w 1495425"/>
                <a:gd name="connsiteY97" fmla="*/ 9630 h 200025"/>
                <a:gd name="connsiteX98" fmla="*/ 145489 w 1495425"/>
                <a:gd name="connsiteY98" fmla="*/ 35138 h 200025"/>
                <a:gd name="connsiteX99" fmla="*/ 168139 w 1495425"/>
                <a:gd name="connsiteY99" fmla="*/ 102032 h 200025"/>
                <a:gd name="connsiteX100" fmla="*/ 144965 w 1495425"/>
                <a:gd name="connsiteY100" fmla="*/ 173918 h 200025"/>
                <a:gd name="connsiteX101" fmla="*/ 82910 w 1495425"/>
                <a:gd name="connsiteY101" fmla="*/ 200140 h 200025"/>
                <a:gd name="connsiteX102" fmla="*/ 21845 w 1495425"/>
                <a:gd name="connsiteY102" fmla="*/ 174215 h 200025"/>
                <a:gd name="connsiteX103" fmla="*/ -920 w 1495425"/>
                <a:gd name="connsiteY103" fmla="*/ 106785 h 200025"/>
                <a:gd name="connsiteX104" fmla="*/ 22436 w 1495425"/>
                <a:gd name="connsiteY104" fmla="*/ 36148 h 200025"/>
                <a:gd name="connsiteX105" fmla="*/ 86291 w 1495425"/>
                <a:gd name="connsiteY105" fmla="*/ 9630 h 200025"/>
                <a:gd name="connsiteX106" fmla="*/ 316520 w 1495425"/>
                <a:gd name="connsiteY106" fmla="*/ 115 h 200025"/>
                <a:gd name="connsiteX107" fmla="*/ 330178 w 1495425"/>
                <a:gd name="connsiteY107" fmla="*/ 2611 h 200025"/>
                <a:gd name="connsiteX108" fmla="*/ 330178 w 1495425"/>
                <a:gd name="connsiteY108" fmla="*/ 14622 h 200025"/>
                <a:gd name="connsiteX109" fmla="*/ 316053 w 1495425"/>
                <a:gd name="connsiteY109" fmla="*/ 10935 h 200025"/>
                <a:gd name="connsiteX110" fmla="*/ 292231 w 1495425"/>
                <a:gd name="connsiteY110" fmla="*/ 43520 h 200025"/>
                <a:gd name="connsiteX111" fmla="*/ 292231 w 1495425"/>
                <a:gd name="connsiteY111" fmla="*/ 65399 h 200025"/>
                <a:gd name="connsiteX112" fmla="*/ 326445 w 1495425"/>
                <a:gd name="connsiteY112" fmla="*/ 65399 h 200025"/>
                <a:gd name="connsiteX113" fmla="*/ 326445 w 1495425"/>
                <a:gd name="connsiteY113" fmla="*/ 76220 h 200025"/>
                <a:gd name="connsiteX114" fmla="*/ 292231 w 1495425"/>
                <a:gd name="connsiteY114" fmla="*/ 76220 h 200025"/>
                <a:gd name="connsiteX115" fmla="*/ 292231 w 1495425"/>
                <a:gd name="connsiteY115" fmla="*/ 196929 h 200025"/>
                <a:gd name="connsiteX116" fmla="*/ 280677 w 1495425"/>
                <a:gd name="connsiteY116" fmla="*/ 196929 h 200025"/>
                <a:gd name="connsiteX117" fmla="*/ 280677 w 1495425"/>
                <a:gd name="connsiteY117" fmla="*/ 76220 h 200025"/>
                <a:gd name="connsiteX118" fmla="*/ 257436 w 1495425"/>
                <a:gd name="connsiteY118" fmla="*/ 76220 h 200025"/>
                <a:gd name="connsiteX119" fmla="*/ 257436 w 1495425"/>
                <a:gd name="connsiteY119" fmla="*/ 65399 h 200025"/>
                <a:gd name="connsiteX120" fmla="*/ 280677 w 1495425"/>
                <a:gd name="connsiteY120" fmla="*/ 65399 h 200025"/>
                <a:gd name="connsiteX121" fmla="*/ 280677 w 1495425"/>
                <a:gd name="connsiteY121" fmla="*/ 42568 h 200025"/>
                <a:gd name="connsiteX122" fmla="*/ 290945 w 1495425"/>
                <a:gd name="connsiteY122" fmla="*/ 10935 h 200025"/>
                <a:gd name="connsiteX123" fmla="*/ 316520 w 1495425"/>
                <a:gd name="connsiteY123" fmla="*/ 115 h 200025"/>
                <a:gd name="connsiteX124" fmla="*/ 245044 w 1495425"/>
                <a:gd name="connsiteY124" fmla="*/ 115 h 200025"/>
                <a:gd name="connsiteX125" fmla="*/ 258703 w 1495425"/>
                <a:gd name="connsiteY125" fmla="*/ 2611 h 200025"/>
                <a:gd name="connsiteX126" fmla="*/ 258703 w 1495425"/>
                <a:gd name="connsiteY126" fmla="*/ 14622 h 200025"/>
                <a:gd name="connsiteX127" fmla="*/ 244577 w 1495425"/>
                <a:gd name="connsiteY127" fmla="*/ 10935 h 200025"/>
                <a:gd name="connsiteX128" fmla="*/ 220755 w 1495425"/>
                <a:gd name="connsiteY128" fmla="*/ 43520 h 200025"/>
                <a:gd name="connsiteX129" fmla="*/ 220755 w 1495425"/>
                <a:gd name="connsiteY129" fmla="*/ 65399 h 200025"/>
                <a:gd name="connsiteX130" fmla="*/ 254969 w 1495425"/>
                <a:gd name="connsiteY130" fmla="*/ 65399 h 200025"/>
                <a:gd name="connsiteX131" fmla="*/ 254969 w 1495425"/>
                <a:gd name="connsiteY131" fmla="*/ 76220 h 200025"/>
                <a:gd name="connsiteX132" fmla="*/ 220755 w 1495425"/>
                <a:gd name="connsiteY132" fmla="*/ 76220 h 200025"/>
                <a:gd name="connsiteX133" fmla="*/ 220755 w 1495425"/>
                <a:gd name="connsiteY133" fmla="*/ 196929 h 200025"/>
                <a:gd name="connsiteX134" fmla="*/ 209201 w 1495425"/>
                <a:gd name="connsiteY134" fmla="*/ 196929 h 200025"/>
                <a:gd name="connsiteX135" fmla="*/ 209201 w 1495425"/>
                <a:gd name="connsiteY135" fmla="*/ 76220 h 200025"/>
                <a:gd name="connsiteX136" fmla="*/ 185970 w 1495425"/>
                <a:gd name="connsiteY136" fmla="*/ 76220 h 200025"/>
                <a:gd name="connsiteX137" fmla="*/ 185970 w 1495425"/>
                <a:gd name="connsiteY137" fmla="*/ 65399 h 200025"/>
                <a:gd name="connsiteX138" fmla="*/ 209201 w 1495425"/>
                <a:gd name="connsiteY138" fmla="*/ 65399 h 200025"/>
                <a:gd name="connsiteX139" fmla="*/ 209201 w 1495425"/>
                <a:gd name="connsiteY139" fmla="*/ 42568 h 200025"/>
                <a:gd name="connsiteX140" fmla="*/ 219469 w 1495425"/>
                <a:gd name="connsiteY140" fmla="*/ 10935 h 200025"/>
                <a:gd name="connsiteX141" fmla="*/ 245044 w 1495425"/>
                <a:gd name="connsiteY141" fmla="*/ 11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495425" h="200025">
                  <a:moveTo>
                    <a:pt x="1231520" y="178615"/>
                  </a:moveTo>
                  <a:cubicBezTo>
                    <a:pt x="1234472" y="178615"/>
                    <a:pt x="1236853" y="179567"/>
                    <a:pt x="1238950" y="181469"/>
                  </a:cubicBezTo>
                  <a:cubicBezTo>
                    <a:pt x="1240950" y="183372"/>
                    <a:pt x="1241902" y="185830"/>
                    <a:pt x="1241902" y="188842"/>
                  </a:cubicBezTo>
                  <a:cubicBezTo>
                    <a:pt x="1241902" y="191776"/>
                    <a:pt x="1240950" y="194234"/>
                    <a:pt x="1238950" y="196216"/>
                  </a:cubicBezTo>
                  <a:cubicBezTo>
                    <a:pt x="1236853" y="198198"/>
                    <a:pt x="1234472" y="199188"/>
                    <a:pt x="1231520" y="199188"/>
                  </a:cubicBezTo>
                  <a:cubicBezTo>
                    <a:pt x="1228662" y="199188"/>
                    <a:pt x="1226281" y="198198"/>
                    <a:pt x="1224376" y="196216"/>
                  </a:cubicBezTo>
                  <a:cubicBezTo>
                    <a:pt x="1222471" y="194234"/>
                    <a:pt x="1221518" y="191776"/>
                    <a:pt x="1221518" y="188842"/>
                  </a:cubicBezTo>
                  <a:cubicBezTo>
                    <a:pt x="1221518" y="185830"/>
                    <a:pt x="1222471" y="183372"/>
                    <a:pt x="1224376" y="181469"/>
                  </a:cubicBezTo>
                  <a:cubicBezTo>
                    <a:pt x="1226281" y="179567"/>
                    <a:pt x="1228662" y="178615"/>
                    <a:pt x="1231520" y="178615"/>
                  </a:cubicBezTo>
                  <a:close/>
                  <a:moveTo>
                    <a:pt x="560884" y="73010"/>
                  </a:moveTo>
                  <a:cubicBezTo>
                    <a:pt x="548739" y="73010"/>
                    <a:pt x="538700" y="77134"/>
                    <a:pt x="530756" y="85383"/>
                  </a:cubicBezTo>
                  <a:cubicBezTo>
                    <a:pt x="522822" y="93622"/>
                    <a:pt x="517916" y="105481"/>
                    <a:pt x="516050" y="120940"/>
                  </a:cubicBezTo>
                  <a:lnTo>
                    <a:pt x="599060" y="120940"/>
                  </a:lnTo>
                  <a:cubicBezTo>
                    <a:pt x="598517" y="105719"/>
                    <a:pt x="594936" y="93927"/>
                    <a:pt x="588316" y="85564"/>
                  </a:cubicBezTo>
                  <a:cubicBezTo>
                    <a:pt x="581706" y="77191"/>
                    <a:pt x="572551" y="73010"/>
                    <a:pt x="560884" y="73010"/>
                  </a:cubicBezTo>
                  <a:close/>
                  <a:moveTo>
                    <a:pt x="345142" y="65399"/>
                  </a:moveTo>
                  <a:lnTo>
                    <a:pt x="356696" y="65399"/>
                  </a:lnTo>
                  <a:lnTo>
                    <a:pt x="356696" y="196929"/>
                  </a:lnTo>
                  <a:lnTo>
                    <a:pt x="345142" y="196929"/>
                  </a:lnTo>
                  <a:close/>
                  <a:moveTo>
                    <a:pt x="1451452" y="62189"/>
                  </a:moveTo>
                  <a:cubicBezTo>
                    <a:pt x="1465358" y="62189"/>
                    <a:pt x="1476027" y="66933"/>
                    <a:pt x="1483456" y="76401"/>
                  </a:cubicBezTo>
                  <a:cubicBezTo>
                    <a:pt x="1490790" y="85878"/>
                    <a:pt x="1494505" y="99375"/>
                    <a:pt x="1494505" y="116892"/>
                  </a:cubicBezTo>
                  <a:lnTo>
                    <a:pt x="1494505" y="196929"/>
                  </a:lnTo>
                  <a:lnTo>
                    <a:pt x="1482980" y="196929"/>
                  </a:lnTo>
                  <a:lnTo>
                    <a:pt x="1482980" y="120340"/>
                  </a:lnTo>
                  <a:cubicBezTo>
                    <a:pt x="1482980" y="88793"/>
                    <a:pt x="1471740" y="73010"/>
                    <a:pt x="1449452" y="73010"/>
                  </a:cubicBezTo>
                  <a:cubicBezTo>
                    <a:pt x="1436974" y="73010"/>
                    <a:pt x="1426782" y="77648"/>
                    <a:pt x="1418686" y="86926"/>
                  </a:cubicBezTo>
                  <a:cubicBezTo>
                    <a:pt x="1410685" y="96203"/>
                    <a:pt x="1406685" y="107700"/>
                    <a:pt x="1406685" y="121416"/>
                  </a:cubicBezTo>
                  <a:lnTo>
                    <a:pt x="1406685" y="196929"/>
                  </a:lnTo>
                  <a:lnTo>
                    <a:pt x="1395159" y="196929"/>
                  </a:lnTo>
                  <a:lnTo>
                    <a:pt x="1395159" y="65399"/>
                  </a:lnTo>
                  <a:lnTo>
                    <a:pt x="1406685" y="65399"/>
                  </a:lnTo>
                  <a:lnTo>
                    <a:pt x="1406685" y="89307"/>
                  </a:lnTo>
                  <a:lnTo>
                    <a:pt x="1407256" y="89307"/>
                  </a:lnTo>
                  <a:cubicBezTo>
                    <a:pt x="1416685" y="71229"/>
                    <a:pt x="1431450" y="62189"/>
                    <a:pt x="1451452" y="62189"/>
                  </a:cubicBezTo>
                  <a:close/>
                  <a:moveTo>
                    <a:pt x="1336295" y="62189"/>
                  </a:moveTo>
                  <a:cubicBezTo>
                    <a:pt x="1346106" y="62189"/>
                    <a:pt x="1355631" y="64256"/>
                    <a:pt x="1364870" y="68371"/>
                  </a:cubicBezTo>
                  <a:lnTo>
                    <a:pt x="1364870" y="81697"/>
                  </a:lnTo>
                  <a:cubicBezTo>
                    <a:pt x="1355631" y="75905"/>
                    <a:pt x="1345534" y="73010"/>
                    <a:pt x="1334485" y="73010"/>
                  </a:cubicBezTo>
                  <a:cubicBezTo>
                    <a:pt x="1319436" y="73010"/>
                    <a:pt x="1307148" y="78563"/>
                    <a:pt x="1297718" y="89660"/>
                  </a:cubicBezTo>
                  <a:cubicBezTo>
                    <a:pt x="1288289" y="100766"/>
                    <a:pt x="1283621" y="115110"/>
                    <a:pt x="1283621" y="132713"/>
                  </a:cubicBezTo>
                  <a:cubicBezTo>
                    <a:pt x="1283621" y="149757"/>
                    <a:pt x="1287908" y="163453"/>
                    <a:pt x="1296480" y="173799"/>
                  </a:cubicBezTo>
                  <a:cubicBezTo>
                    <a:pt x="1305053" y="184146"/>
                    <a:pt x="1316483" y="189318"/>
                    <a:pt x="1330676" y="189318"/>
                  </a:cubicBezTo>
                  <a:cubicBezTo>
                    <a:pt x="1343534" y="189318"/>
                    <a:pt x="1354773" y="185830"/>
                    <a:pt x="1364393" y="178853"/>
                  </a:cubicBezTo>
                  <a:lnTo>
                    <a:pt x="1364393" y="191102"/>
                  </a:lnTo>
                  <a:cubicBezTo>
                    <a:pt x="1354773" y="197127"/>
                    <a:pt x="1343343" y="200140"/>
                    <a:pt x="1330103" y="200140"/>
                  </a:cubicBezTo>
                  <a:cubicBezTo>
                    <a:pt x="1312578" y="200140"/>
                    <a:pt x="1298386" y="193995"/>
                    <a:pt x="1287622" y="181707"/>
                  </a:cubicBezTo>
                  <a:cubicBezTo>
                    <a:pt x="1276859" y="169419"/>
                    <a:pt x="1271429" y="153325"/>
                    <a:pt x="1271429" y="133427"/>
                  </a:cubicBezTo>
                  <a:cubicBezTo>
                    <a:pt x="1271429" y="112577"/>
                    <a:pt x="1277525" y="95489"/>
                    <a:pt x="1289622" y="82173"/>
                  </a:cubicBezTo>
                  <a:cubicBezTo>
                    <a:pt x="1301719" y="68847"/>
                    <a:pt x="1317245" y="62189"/>
                    <a:pt x="1336295" y="62189"/>
                  </a:cubicBezTo>
                  <a:close/>
                  <a:moveTo>
                    <a:pt x="561350" y="62189"/>
                  </a:moveTo>
                  <a:cubicBezTo>
                    <a:pt x="577381" y="62189"/>
                    <a:pt x="589697" y="67943"/>
                    <a:pt x="598298" y="79439"/>
                  </a:cubicBezTo>
                  <a:cubicBezTo>
                    <a:pt x="606899" y="90926"/>
                    <a:pt x="611204" y="106585"/>
                    <a:pt x="611204" y="126407"/>
                  </a:cubicBezTo>
                  <a:lnTo>
                    <a:pt x="611204" y="131646"/>
                  </a:lnTo>
                  <a:lnTo>
                    <a:pt x="515583" y="131646"/>
                  </a:lnTo>
                  <a:cubicBezTo>
                    <a:pt x="515583" y="149718"/>
                    <a:pt x="519669" y="163849"/>
                    <a:pt x="527841" y="174037"/>
                  </a:cubicBezTo>
                  <a:cubicBezTo>
                    <a:pt x="536014" y="184225"/>
                    <a:pt x="547263" y="189318"/>
                    <a:pt x="561579" y="189318"/>
                  </a:cubicBezTo>
                  <a:cubicBezTo>
                    <a:pt x="576057" y="189318"/>
                    <a:pt x="590182" y="183888"/>
                    <a:pt x="603965" y="173026"/>
                  </a:cubicBezTo>
                  <a:lnTo>
                    <a:pt x="603965" y="185632"/>
                  </a:lnTo>
                  <a:cubicBezTo>
                    <a:pt x="590573" y="195304"/>
                    <a:pt x="575666" y="200140"/>
                    <a:pt x="559245" y="200140"/>
                  </a:cubicBezTo>
                  <a:cubicBezTo>
                    <a:pt x="542586" y="200140"/>
                    <a:pt x="529127" y="194055"/>
                    <a:pt x="518849" y="181885"/>
                  </a:cubicBezTo>
                  <a:cubicBezTo>
                    <a:pt x="508572" y="169716"/>
                    <a:pt x="503438" y="152571"/>
                    <a:pt x="503438" y="130455"/>
                  </a:cubicBezTo>
                  <a:cubicBezTo>
                    <a:pt x="503438" y="111262"/>
                    <a:pt x="508811" y="95089"/>
                    <a:pt x="519555" y="81935"/>
                  </a:cubicBezTo>
                  <a:cubicBezTo>
                    <a:pt x="530289" y="68771"/>
                    <a:pt x="544224" y="62189"/>
                    <a:pt x="561350" y="62189"/>
                  </a:cubicBezTo>
                  <a:close/>
                  <a:moveTo>
                    <a:pt x="453880" y="62189"/>
                  </a:moveTo>
                  <a:cubicBezTo>
                    <a:pt x="463767" y="62189"/>
                    <a:pt x="473301" y="64256"/>
                    <a:pt x="482483" y="68371"/>
                  </a:cubicBezTo>
                  <a:lnTo>
                    <a:pt x="482483" y="81697"/>
                  </a:lnTo>
                  <a:cubicBezTo>
                    <a:pt x="473301" y="75905"/>
                    <a:pt x="463176" y="73010"/>
                    <a:pt x="452127" y="73010"/>
                  </a:cubicBezTo>
                  <a:cubicBezTo>
                    <a:pt x="437030" y="73010"/>
                    <a:pt x="424771" y="78563"/>
                    <a:pt x="415351" y="89660"/>
                  </a:cubicBezTo>
                  <a:cubicBezTo>
                    <a:pt x="405931" y="100766"/>
                    <a:pt x="401225" y="115110"/>
                    <a:pt x="401225" y="132713"/>
                  </a:cubicBezTo>
                  <a:cubicBezTo>
                    <a:pt x="401225" y="149757"/>
                    <a:pt x="405521" y="163453"/>
                    <a:pt x="414122" y="173799"/>
                  </a:cubicBezTo>
                  <a:cubicBezTo>
                    <a:pt x="422723" y="184146"/>
                    <a:pt x="434106" y="189318"/>
                    <a:pt x="448279" y="189318"/>
                  </a:cubicBezTo>
                  <a:cubicBezTo>
                    <a:pt x="461195" y="189318"/>
                    <a:pt x="472444" y="185830"/>
                    <a:pt x="482017" y="178853"/>
                  </a:cubicBezTo>
                  <a:lnTo>
                    <a:pt x="482017" y="191102"/>
                  </a:lnTo>
                  <a:cubicBezTo>
                    <a:pt x="472444" y="197127"/>
                    <a:pt x="461004" y="200140"/>
                    <a:pt x="447689" y="200140"/>
                  </a:cubicBezTo>
                  <a:cubicBezTo>
                    <a:pt x="430182" y="200140"/>
                    <a:pt x="416027" y="193995"/>
                    <a:pt x="405255" y="181707"/>
                  </a:cubicBezTo>
                  <a:cubicBezTo>
                    <a:pt x="394472" y="169419"/>
                    <a:pt x="389081" y="153325"/>
                    <a:pt x="389081" y="133427"/>
                  </a:cubicBezTo>
                  <a:cubicBezTo>
                    <a:pt x="389081" y="112577"/>
                    <a:pt x="395130" y="95489"/>
                    <a:pt x="407236" y="82173"/>
                  </a:cubicBezTo>
                  <a:cubicBezTo>
                    <a:pt x="419342" y="68847"/>
                    <a:pt x="434887" y="62189"/>
                    <a:pt x="453880" y="62189"/>
                  </a:cubicBezTo>
                  <a:close/>
                  <a:moveTo>
                    <a:pt x="84195" y="21280"/>
                  </a:moveTo>
                  <a:cubicBezTo>
                    <a:pt x="63174" y="21280"/>
                    <a:pt x="45877" y="29033"/>
                    <a:pt x="32294" y="44530"/>
                  </a:cubicBezTo>
                  <a:cubicBezTo>
                    <a:pt x="18711" y="60027"/>
                    <a:pt x="11920" y="80306"/>
                    <a:pt x="11920" y="105357"/>
                  </a:cubicBezTo>
                  <a:cubicBezTo>
                    <a:pt x="11920" y="130731"/>
                    <a:pt x="18349" y="150926"/>
                    <a:pt x="31189" y="165950"/>
                  </a:cubicBezTo>
                  <a:cubicBezTo>
                    <a:pt x="44028" y="180974"/>
                    <a:pt x="61192" y="188486"/>
                    <a:pt x="82671" y="188486"/>
                  </a:cubicBezTo>
                  <a:cubicBezTo>
                    <a:pt x="105017" y="188486"/>
                    <a:pt x="122705" y="181053"/>
                    <a:pt x="135735" y="166188"/>
                  </a:cubicBezTo>
                  <a:cubicBezTo>
                    <a:pt x="148775" y="151322"/>
                    <a:pt x="155300" y="130607"/>
                    <a:pt x="155300" y="104052"/>
                  </a:cubicBezTo>
                  <a:cubicBezTo>
                    <a:pt x="155300" y="78049"/>
                    <a:pt x="148937" y="57751"/>
                    <a:pt x="136202" y="43168"/>
                  </a:cubicBezTo>
                  <a:cubicBezTo>
                    <a:pt x="123476" y="28576"/>
                    <a:pt x="106141" y="21280"/>
                    <a:pt x="84195" y="21280"/>
                  </a:cubicBezTo>
                  <a:close/>
                  <a:moveTo>
                    <a:pt x="350857" y="12717"/>
                  </a:moveTo>
                  <a:cubicBezTo>
                    <a:pt x="353429" y="12717"/>
                    <a:pt x="355705" y="13574"/>
                    <a:pt x="357696" y="15279"/>
                  </a:cubicBezTo>
                  <a:cubicBezTo>
                    <a:pt x="359677" y="16984"/>
                    <a:pt x="360668" y="19298"/>
                    <a:pt x="360668" y="22232"/>
                  </a:cubicBezTo>
                  <a:cubicBezTo>
                    <a:pt x="360668" y="25013"/>
                    <a:pt x="359696" y="27366"/>
                    <a:pt x="357753" y="29309"/>
                  </a:cubicBezTo>
                  <a:cubicBezTo>
                    <a:pt x="355801" y="31252"/>
                    <a:pt x="353505" y="32224"/>
                    <a:pt x="350857" y="32224"/>
                  </a:cubicBezTo>
                  <a:cubicBezTo>
                    <a:pt x="348295" y="32224"/>
                    <a:pt x="346057" y="31290"/>
                    <a:pt x="344152" y="29433"/>
                  </a:cubicBezTo>
                  <a:cubicBezTo>
                    <a:pt x="342247" y="27566"/>
                    <a:pt x="341285" y="25166"/>
                    <a:pt x="341285" y="22232"/>
                  </a:cubicBezTo>
                  <a:cubicBezTo>
                    <a:pt x="341285" y="19460"/>
                    <a:pt x="342266" y="17184"/>
                    <a:pt x="344209" y="15393"/>
                  </a:cubicBezTo>
                  <a:cubicBezTo>
                    <a:pt x="346152" y="13612"/>
                    <a:pt x="348371" y="12717"/>
                    <a:pt x="350857" y="12717"/>
                  </a:cubicBezTo>
                  <a:close/>
                  <a:moveTo>
                    <a:pt x="86291" y="9630"/>
                  </a:moveTo>
                  <a:cubicBezTo>
                    <a:pt x="110656" y="9630"/>
                    <a:pt x="130392" y="18127"/>
                    <a:pt x="145489" y="35138"/>
                  </a:cubicBezTo>
                  <a:cubicBezTo>
                    <a:pt x="160586" y="52141"/>
                    <a:pt x="168139" y="74439"/>
                    <a:pt x="168139" y="102032"/>
                  </a:cubicBezTo>
                  <a:cubicBezTo>
                    <a:pt x="168139" y="132474"/>
                    <a:pt x="160414" y="156436"/>
                    <a:pt x="144965" y="173918"/>
                  </a:cubicBezTo>
                  <a:cubicBezTo>
                    <a:pt x="129515" y="191399"/>
                    <a:pt x="108827" y="200140"/>
                    <a:pt x="82910" y="200140"/>
                  </a:cubicBezTo>
                  <a:cubicBezTo>
                    <a:pt x="57382" y="200140"/>
                    <a:pt x="37028" y="191498"/>
                    <a:pt x="21845" y="174215"/>
                  </a:cubicBezTo>
                  <a:cubicBezTo>
                    <a:pt x="6671" y="156932"/>
                    <a:pt x="-920" y="134456"/>
                    <a:pt x="-920" y="106785"/>
                  </a:cubicBezTo>
                  <a:cubicBezTo>
                    <a:pt x="-920" y="77372"/>
                    <a:pt x="6862" y="53826"/>
                    <a:pt x="22436" y="36148"/>
                  </a:cubicBezTo>
                  <a:cubicBezTo>
                    <a:pt x="37999" y="18470"/>
                    <a:pt x="59287" y="9630"/>
                    <a:pt x="86291" y="9630"/>
                  </a:cubicBezTo>
                  <a:close/>
                  <a:moveTo>
                    <a:pt x="316520" y="115"/>
                  </a:moveTo>
                  <a:cubicBezTo>
                    <a:pt x="322044" y="115"/>
                    <a:pt x="326597" y="944"/>
                    <a:pt x="330178" y="2611"/>
                  </a:cubicBezTo>
                  <a:lnTo>
                    <a:pt x="330178" y="14622"/>
                  </a:lnTo>
                  <a:cubicBezTo>
                    <a:pt x="327064" y="12164"/>
                    <a:pt x="322359" y="10935"/>
                    <a:pt x="316053" y="10935"/>
                  </a:cubicBezTo>
                  <a:cubicBezTo>
                    <a:pt x="300175" y="10935"/>
                    <a:pt x="292231" y="21794"/>
                    <a:pt x="292231" y="43520"/>
                  </a:cubicBezTo>
                  <a:lnTo>
                    <a:pt x="292231" y="65399"/>
                  </a:lnTo>
                  <a:lnTo>
                    <a:pt x="326445" y="65399"/>
                  </a:lnTo>
                  <a:lnTo>
                    <a:pt x="326445" y="76220"/>
                  </a:lnTo>
                  <a:lnTo>
                    <a:pt x="292231" y="76220"/>
                  </a:lnTo>
                  <a:lnTo>
                    <a:pt x="292231" y="196929"/>
                  </a:lnTo>
                  <a:lnTo>
                    <a:pt x="280677" y="196929"/>
                  </a:lnTo>
                  <a:lnTo>
                    <a:pt x="280677" y="76220"/>
                  </a:lnTo>
                  <a:lnTo>
                    <a:pt x="257436" y="76220"/>
                  </a:lnTo>
                  <a:lnTo>
                    <a:pt x="257436" y="65399"/>
                  </a:lnTo>
                  <a:lnTo>
                    <a:pt x="280677" y="65399"/>
                  </a:lnTo>
                  <a:lnTo>
                    <a:pt x="280677" y="42568"/>
                  </a:lnTo>
                  <a:cubicBezTo>
                    <a:pt x="280677" y="28700"/>
                    <a:pt x="284096" y="18155"/>
                    <a:pt x="290945" y="10935"/>
                  </a:cubicBezTo>
                  <a:cubicBezTo>
                    <a:pt x="297794" y="3725"/>
                    <a:pt x="306318" y="115"/>
                    <a:pt x="316520" y="115"/>
                  </a:cubicBezTo>
                  <a:close/>
                  <a:moveTo>
                    <a:pt x="245044" y="115"/>
                  </a:moveTo>
                  <a:cubicBezTo>
                    <a:pt x="250569" y="115"/>
                    <a:pt x="255121" y="944"/>
                    <a:pt x="258703" y="2611"/>
                  </a:cubicBezTo>
                  <a:lnTo>
                    <a:pt x="258703" y="14622"/>
                  </a:lnTo>
                  <a:cubicBezTo>
                    <a:pt x="255588" y="12164"/>
                    <a:pt x="250883" y="10935"/>
                    <a:pt x="244577" y="10935"/>
                  </a:cubicBezTo>
                  <a:cubicBezTo>
                    <a:pt x="228699" y="10935"/>
                    <a:pt x="220755" y="21794"/>
                    <a:pt x="220755" y="43520"/>
                  </a:cubicBezTo>
                  <a:lnTo>
                    <a:pt x="220755" y="65399"/>
                  </a:lnTo>
                  <a:lnTo>
                    <a:pt x="254969" y="65399"/>
                  </a:lnTo>
                  <a:lnTo>
                    <a:pt x="254969" y="76220"/>
                  </a:lnTo>
                  <a:lnTo>
                    <a:pt x="220755" y="76220"/>
                  </a:lnTo>
                  <a:lnTo>
                    <a:pt x="220755" y="196929"/>
                  </a:lnTo>
                  <a:lnTo>
                    <a:pt x="209201" y="196929"/>
                  </a:lnTo>
                  <a:lnTo>
                    <a:pt x="209201" y="76220"/>
                  </a:lnTo>
                  <a:lnTo>
                    <a:pt x="185970" y="76220"/>
                  </a:lnTo>
                  <a:lnTo>
                    <a:pt x="185970" y="65399"/>
                  </a:lnTo>
                  <a:lnTo>
                    <a:pt x="209201" y="65399"/>
                  </a:lnTo>
                  <a:lnTo>
                    <a:pt x="209201" y="42568"/>
                  </a:lnTo>
                  <a:cubicBezTo>
                    <a:pt x="209201" y="28700"/>
                    <a:pt x="212621" y="18155"/>
                    <a:pt x="219469" y="10935"/>
                  </a:cubicBezTo>
                  <a:cubicBezTo>
                    <a:pt x="226327" y="3725"/>
                    <a:pt x="234843" y="115"/>
                    <a:pt x="245044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4D7041A-2896-4944-A053-2100C5000FEF}"/>
              </a:ext>
            </a:extLst>
          </p:cNvPr>
          <p:cNvSpPr txBox="1"/>
          <p:nvPr userDrawn="1"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accent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accent1"/>
                </a:solidFill>
              </a:rPr>
              <a:t>presentation</a:t>
            </a:r>
            <a:endParaRPr lang="zh-CN" altLang="en-US" sz="1000" cap="all" dirty="0">
              <a:solidFill>
                <a:schemeClr val="accent1"/>
              </a:solidFill>
            </a:endParaRPr>
          </a:p>
        </p:txBody>
      </p:sp>
      <p:sp>
        <p:nvSpPr>
          <p:cNvPr id="9" name="文本占位符 11">
            <a:extLst>
              <a:ext uri="{FF2B5EF4-FFF2-40B4-BE49-F238E27FC236}">
                <a16:creationId xmlns:a16="http://schemas.microsoft.com/office/drawing/2014/main" id="{A5E3B02B-2419-4614-A242-D135BDC4A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6600" y="6239103"/>
            <a:ext cx="471283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0" name="文本占位符 11">
            <a:extLst>
              <a:ext uri="{FF2B5EF4-FFF2-40B4-BE49-F238E27FC236}">
                <a16:creationId xmlns:a16="http://schemas.microsoft.com/office/drawing/2014/main" id="{B37EA490-85D0-4C0A-BD9A-EA10E318EC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3553" y="6239103"/>
            <a:ext cx="974626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March·27th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C21B1B6-8CFF-4A7C-BFC1-ED97F8D96913}"/>
              </a:ext>
            </a:extLst>
          </p:cNvPr>
          <p:cNvCxnSpPr>
            <a:cxnSpLocks/>
          </p:cNvCxnSpPr>
          <p:nvPr userDrawn="1"/>
        </p:nvCxnSpPr>
        <p:spPr>
          <a:xfrm>
            <a:off x="731838" y="6162908"/>
            <a:ext cx="68002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86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3E7863A-1514-4D60-AE03-86A6CDA04DBD}"/>
              </a:ext>
            </a:extLst>
          </p:cNvPr>
          <p:cNvSpPr/>
          <p:nvPr userDrawn="1"/>
        </p:nvSpPr>
        <p:spPr>
          <a:xfrm>
            <a:off x="0" y="-1"/>
            <a:ext cx="12192000" cy="2725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1011A3-7A07-4359-B7C2-D77FB4C176F3}"/>
              </a:ext>
            </a:extLst>
          </p:cNvPr>
          <p:cNvGrpSpPr/>
          <p:nvPr userDrawn="1"/>
        </p:nvGrpSpPr>
        <p:grpSpPr>
          <a:xfrm>
            <a:off x="736600" y="266700"/>
            <a:ext cx="1661579" cy="222249"/>
            <a:chOff x="8759825" y="266700"/>
            <a:chExt cx="1495425" cy="200025"/>
          </a:xfrm>
          <a:solidFill>
            <a:schemeClr val="bg1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B1FBBF9-3905-4B5F-9FB8-B7E1E79D964C}"/>
                </a:ext>
              </a:extLst>
            </p:cNvPr>
            <p:cNvSpPr/>
            <p:nvPr/>
          </p:nvSpPr>
          <p:spPr>
            <a:xfrm>
              <a:off x="9836150" y="276225"/>
              <a:ext cx="114300" cy="190500"/>
            </a:xfrm>
            <a:custGeom>
              <a:avLst/>
              <a:gdLst>
                <a:gd name="connsiteX0" fmla="*/ 64803 w 114300"/>
                <a:gd name="connsiteY0" fmla="*/ 115 h 190500"/>
                <a:gd name="connsiteX1" fmla="*/ 105475 w 114300"/>
                <a:gd name="connsiteY1" fmla="*/ 6782 h 190500"/>
                <a:gd name="connsiteX2" fmla="*/ 105475 w 114300"/>
                <a:gd name="connsiteY2" fmla="*/ 32719 h 190500"/>
                <a:gd name="connsiteX3" fmla="*/ 62992 w 114300"/>
                <a:gd name="connsiteY3" fmla="*/ 21175 h 190500"/>
                <a:gd name="connsiteX4" fmla="*/ 35180 w 114300"/>
                <a:gd name="connsiteY4" fmla="*/ 28252 h 190500"/>
                <a:gd name="connsiteX5" fmla="*/ 24417 w 114300"/>
                <a:gd name="connsiteY5" fmla="*/ 47950 h 190500"/>
                <a:gd name="connsiteX6" fmla="*/ 31845 w 114300"/>
                <a:gd name="connsiteY6" fmla="*/ 66152 h 190500"/>
                <a:gd name="connsiteX7" fmla="*/ 64135 w 114300"/>
                <a:gd name="connsiteY7" fmla="*/ 85307 h 190500"/>
                <a:gd name="connsiteX8" fmla="*/ 102426 w 114300"/>
                <a:gd name="connsiteY8" fmla="*/ 111253 h 190500"/>
                <a:gd name="connsiteX9" fmla="*/ 113380 w 114300"/>
                <a:gd name="connsiteY9" fmla="*/ 140402 h 190500"/>
                <a:gd name="connsiteX10" fmla="*/ 95568 w 114300"/>
                <a:gd name="connsiteY10" fmla="*/ 177646 h 190500"/>
                <a:gd name="connsiteX11" fmla="*/ 46228 w 114300"/>
                <a:gd name="connsiteY11" fmla="*/ 190615 h 190500"/>
                <a:gd name="connsiteX12" fmla="*/ 20511 w 114300"/>
                <a:gd name="connsiteY12" fmla="*/ 187580 h 190500"/>
                <a:gd name="connsiteX13" fmla="*/ -920 w 114300"/>
                <a:gd name="connsiteY13" fmla="*/ 180025 h 190500"/>
                <a:gd name="connsiteX14" fmla="*/ -920 w 114300"/>
                <a:gd name="connsiteY14" fmla="*/ 152896 h 190500"/>
                <a:gd name="connsiteX15" fmla="*/ 21940 w 114300"/>
                <a:gd name="connsiteY15" fmla="*/ 165033 h 190500"/>
                <a:gd name="connsiteX16" fmla="*/ 48991 w 114300"/>
                <a:gd name="connsiteY16" fmla="*/ 169792 h 190500"/>
                <a:gd name="connsiteX17" fmla="*/ 88139 w 114300"/>
                <a:gd name="connsiteY17" fmla="*/ 142187 h 190500"/>
                <a:gd name="connsiteX18" fmla="*/ 83948 w 114300"/>
                <a:gd name="connsiteY18" fmla="*/ 128264 h 190500"/>
                <a:gd name="connsiteX19" fmla="*/ 72422 w 114300"/>
                <a:gd name="connsiteY19" fmla="*/ 117320 h 190500"/>
                <a:gd name="connsiteX20" fmla="*/ 44990 w 114300"/>
                <a:gd name="connsiteY20" fmla="*/ 102680 h 190500"/>
                <a:gd name="connsiteX21" fmla="*/ 8128 w 114300"/>
                <a:gd name="connsiteY21" fmla="*/ 77039 h 190500"/>
                <a:gd name="connsiteX22" fmla="*/ -825 w 114300"/>
                <a:gd name="connsiteY22" fmla="*/ 49969 h 190500"/>
                <a:gd name="connsiteX23" fmla="*/ 17844 w 114300"/>
                <a:gd name="connsiteY23" fmla="*/ 13564 h 190500"/>
                <a:gd name="connsiteX24" fmla="*/ 64803 w 114300"/>
                <a:gd name="connsiteY24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190500">
                  <a:moveTo>
                    <a:pt x="64803" y="115"/>
                  </a:moveTo>
                  <a:cubicBezTo>
                    <a:pt x="83281" y="115"/>
                    <a:pt x="96807" y="2334"/>
                    <a:pt x="105475" y="6782"/>
                  </a:cubicBezTo>
                  <a:lnTo>
                    <a:pt x="105475" y="32719"/>
                  </a:lnTo>
                  <a:cubicBezTo>
                    <a:pt x="94235" y="25023"/>
                    <a:pt x="80043" y="21175"/>
                    <a:pt x="62992" y="21175"/>
                  </a:cubicBezTo>
                  <a:cubicBezTo>
                    <a:pt x="51563" y="21175"/>
                    <a:pt x="42324" y="23537"/>
                    <a:pt x="35180" y="28252"/>
                  </a:cubicBezTo>
                  <a:cubicBezTo>
                    <a:pt x="28036" y="32976"/>
                    <a:pt x="24417" y="39539"/>
                    <a:pt x="24417" y="47950"/>
                  </a:cubicBezTo>
                  <a:cubicBezTo>
                    <a:pt x="24417" y="55408"/>
                    <a:pt x="26893" y="61475"/>
                    <a:pt x="31845" y="66152"/>
                  </a:cubicBezTo>
                  <a:cubicBezTo>
                    <a:pt x="36799" y="70838"/>
                    <a:pt x="47562" y="77220"/>
                    <a:pt x="64135" y="85307"/>
                  </a:cubicBezTo>
                  <a:cubicBezTo>
                    <a:pt x="82424" y="93955"/>
                    <a:pt x="95187" y="102604"/>
                    <a:pt x="102426" y="111253"/>
                  </a:cubicBezTo>
                  <a:cubicBezTo>
                    <a:pt x="109760" y="119892"/>
                    <a:pt x="113380" y="129617"/>
                    <a:pt x="113380" y="140402"/>
                  </a:cubicBezTo>
                  <a:cubicBezTo>
                    <a:pt x="113380" y="156584"/>
                    <a:pt x="107475" y="168999"/>
                    <a:pt x="95568" y="177646"/>
                  </a:cubicBezTo>
                  <a:cubicBezTo>
                    <a:pt x="83757" y="186292"/>
                    <a:pt x="67279" y="190615"/>
                    <a:pt x="46228" y="190615"/>
                  </a:cubicBezTo>
                  <a:cubicBezTo>
                    <a:pt x="38895" y="190615"/>
                    <a:pt x="30322" y="189603"/>
                    <a:pt x="20511" y="187580"/>
                  </a:cubicBezTo>
                  <a:cubicBezTo>
                    <a:pt x="10700" y="185558"/>
                    <a:pt x="3556" y="183040"/>
                    <a:pt x="-920" y="180025"/>
                  </a:cubicBezTo>
                  <a:lnTo>
                    <a:pt x="-920" y="152896"/>
                  </a:lnTo>
                  <a:cubicBezTo>
                    <a:pt x="4795" y="157814"/>
                    <a:pt x="12415" y="161859"/>
                    <a:pt x="21940" y="165033"/>
                  </a:cubicBezTo>
                  <a:cubicBezTo>
                    <a:pt x="31465" y="168206"/>
                    <a:pt x="40418" y="169792"/>
                    <a:pt x="48991" y="169792"/>
                  </a:cubicBezTo>
                  <a:cubicBezTo>
                    <a:pt x="75089" y="169792"/>
                    <a:pt x="88139" y="160590"/>
                    <a:pt x="88139" y="142187"/>
                  </a:cubicBezTo>
                  <a:cubicBezTo>
                    <a:pt x="88139" y="137030"/>
                    <a:pt x="86805" y="132389"/>
                    <a:pt x="83948" y="128264"/>
                  </a:cubicBezTo>
                  <a:cubicBezTo>
                    <a:pt x="81185" y="124140"/>
                    <a:pt x="77280" y="120492"/>
                    <a:pt x="72422" y="117320"/>
                  </a:cubicBezTo>
                  <a:cubicBezTo>
                    <a:pt x="67564" y="114148"/>
                    <a:pt x="58421" y="109262"/>
                    <a:pt x="44990" y="102680"/>
                  </a:cubicBezTo>
                  <a:cubicBezTo>
                    <a:pt x="26321" y="93479"/>
                    <a:pt x="14034" y="84935"/>
                    <a:pt x="8128" y="77039"/>
                  </a:cubicBezTo>
                  <a:cubicBezTo>
                    <a:pt x="2127" y="69152"/>
                    <a:pt x="-825" y="60123"/>
                    <a:pt x="-825" y="49969"/>
                  </a:cubicBezTo>
                  <a:cubicBezTo>
                    <a:pt x="-825" y="34662"/>
                    <a:pt x="5367" y="22527"/>
                    <a:pt x="17844" y="13564"/>
                  </a:cubicBezTo>
                  <a:cubicBezTo>
                    <a:pt x="30227" y="4601"/>
                    <a:pt x="45848" y="115"/>
                    <a:pt x="64803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B5CB6DE-0A87-4B1D-B2B3-E5F18548514E}"/>
                </a:ext>
              </a:extLst>
            </p:cNvPr>
            <p:cNvSpPr/>
            <p:nvPr/>
          </p:nvSpPr>
          <p:spPr>
            <a:xfrm>
              <a:off x="9407525" y="276225"/>
              <a:ext cx="114300" cy="180975"/>
            </a:xfrm>
            <a:custGeom>
              <a:avLst/>
              <a:gdLst>
                <a:gd name="connsiteX0" fmla="*/ -920 w 114300"/>
                <a:gd name="connsiteY0" fmla="*/ 115 h 180975"/>
                <a:gd name="connsiteX1" fmla="*/ 51039 w 114300"/>
                <a:gd name="connsiteY1" fmla="*/ 115 h 180975"/>
                <a:gd name="connsiteX2" fmla="*/ 97026 w 114300"/>
                <a:gd name="connsiteY2" fmla="*/ 14250 h 180975"/>
                <a:gd name="connsiteX3" fmla="*/ 113380 w 114300"/>
                <a:gd name="connsiteY3" fmla="*/ 54674 h 180975"/>
                <a:gd name="connsiteX4" fmla="*/ 94254 w 114300"/>
                <a:gd name="connsiteY4" fmla="*/ 97842 h 180975"/>
                <a:gd name="connsiteX5" fmla="*/ 46429 w 114300"/>
                <a:gd name="connsiteY5" fmla="*/ 113443 h 180975"/>
                <a:gd name="connsiteX6" fmla="*/ 22693 w 114300"/>
                <a:gd name="connsiteY6" fmla="*/ 113443 h 180975"/>
                <a:gd name="connsiteX7" fmla="*/ 22693 w 114300"/>
                <a:gd name="connsiteY7" fmla="*/ 181090 h 180975"/>
                <a:gd name="connsiteX8" fmla="*/ -920 w 114300"/>
                <a:gd name="connsiteY8" fmla="*/ 181090 h 180975"/>
                <a:gd name="connsiteX9" fmla="*/ -920 w 114300"/>
                <a:gd name="connsiteY9" fmla="*/ 115 h 180975"/>
                <a:gd name="connsiteX10" fmla="*/ 22693 w 114300"/>
                <a:gd name="connsiteY10" fmla="*/ 20679 h 180975"/>
                <a:gd name="connsiteX11" fmla="*/ 22693 w 114300"/>
                <a:gd name="connsiteY11" fmla="*/ 92879 h 180975"/>
                <a:gd name="connsiteX12" fmla="*/ 44543 w 114300"/>
                <a:gd name="connsiteY12" fmla="*/ 92879 h 180975"/>
                <a:gd name="connsiteX13" fmla="*/ 77366 w 114300"/>
                <a:gd name="connsiteY13" fmla="*/ 83240 h 180975"/>
                <a:gd name="connsiteX14" fmla="*/ 88586 w 114300"/>
                <a:gd name="connsiteY14" fmla="*/ 55608 h 180975"/>
                <a:gd name="connsiteX15" fmla="*/ 46781 w 114300"/>
                <a:gd name="connsiteY15" fmla="*/ 20679 h 180975"/>
                <a:gd name="connsiteX16" fmla="*/ 22693 w 114300"/>
                <a:gd name="connsiteY16" fmla="*/ 206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300" h="180975">
                  <a:moveTo>
                    <a:pt x="-920" y="115"/>
                  </a:moveTo>
                  <a:lnTo>
                    <a:pt x="51039" y="115"/>
                  </a:lnTo>
                  <a:cubicBezTo>
                    <a:pt x="70794" y="115"/>
                    <a:pt x="86119" y="4830"/>
                    <a:pt x="97026" y="14250"/>
                  </a:cubicBezTo>
                  <a:cubicBezTo>
                    <a:pt x="107931" y="23680"/>
                    <a:pt x="113380" y="37148"/>
                    <a:pt x="113380" y="54674"/>
                  </a:cubicBezTo>
                  <a:cubicBezTo>
                    <a:pt x="113380" y="72438"/>
                    <a:pt x="107008" y="86821"/>
                    <a:pt x="94254" y="97842"/>
                  </a:cubicBezTo>
                  <a:cubicBezTo>
                    <a:pt x="81500" y="108871"/>
                    <a:pt x="65555" y="114063"/>
                    <a:pt x="46429" y="113443"/>
                  </a:cubicBezTo>
                  <a:lnTo>
                    <a:pt x="22693" y="113443"/>
                  </a:lnTo>
                  <a:lnTo>
                    <a:pt x="22693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  <a:moveTo>
                    <a:pt x="22693" y="20679"/>
                  </a:moveTo>
                  <a:lnTo>
                    <a:pt x="22693" y="92879"/>
                  </a:lnTo>
                  <a:lnTo>
                    <a:pt x="44543" y="92879"/>
                  </a:lnTo>
                  <a:cubicBezTo>
                    <a:pt x="58944" y="92879"/>
                    <a:pt x="69889" y="89669"/>
                    <a:pt x="77366" y="83240"/>
                  </a:cubicBezTo>
                  <a:cubicBezTo>
                    <a:pt x="84843" y="76820"/>
                    <a:pt x="88586" y="67609"/>
                    <a:pt x="88586" y="55608"/>
                  </a:cubicBezTo>
                  <a:cubicBezTo>
                    <a:pt x="88586" y="32319"/>
                    <a:pt x="74652" y="20679"/>
                    <a:pt x="46781" y="20679"/>
                  </a:cubicBezTo>
                  <a:lnTo>
                    <a:pt x="22693" y="20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7D5A5D1-012E-4970-B4BD-5C4841E562A4}"/>
                </a:ext>
              </a:extLst>
            </p:cNvPr>
            <p:cNvSpPr/>
            <p:nvPr/>
          </p:nvSpPr>
          <p:spPr>
            <a:xfrm>
              <a:off x="9550400" y="276225"/>
              <a:ext cx="95250" cy="180975"/>
            </a:xfrm>
            <a:custGeom>
              <a:avLst/>
              <a:gdLst>
                <a:gd name="connsiteX0" fmla="*/ -920 w 95250"/>
                <a:gd name="connsiteY0" fmla="*/ 115 h 180975"/>
                <a:gd name="connsiteX1" fmla="*/ 22416 w 95250"/>
                <a:gd name="connsiteY1" fmla="*/ 115 h 180975"/>
                <a:gd name="connsiteX2" fmla="*/ 22416 w 95250"/>
                <a:gd name="connsiteY2" fmla="*/ 160410 h 180975"/>
                <a:gd name="connsiteX3" fmla="*/ 94330 w 95250"/>
                <a:gd name="connsiteY3" fmla="*/ 160410 h 180975"/>
                <a:gd name="connsiteX4" fmla="*/ 94330 w 95250"/>
                <a:gd name="connsiteY4" fmla="*/ 181090 h 180975"/>
                <a:gd name="connsiteX5" fmla="*/ -920 w 95250"/>
                <a:gd name="connsiteY5" fmla="*/ 181090 h 180975"/>
                <a:gd name="connsiteX6" fmla="*/ -920 w 95250"/>
                <a:gd name="connsiteY6" fmla="*/ 11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80975">
                  <a:moveTo>
                    <a:pt x="-920" y="115"/>
                  </a:moveTo>
                  <a:lnTo>
                    <a:pt x="22416" y="115"/>
                  </a:lnTo>
                  <a:lnTo>
                    <a:pt x="22416" y="160410"/>
                  </a:lnTo>
                  <a:lnTo>
                    <a:pt x="94330" y="160410"/>
                  </a:lnTo>
                  <a:lnTo>
                    <a:pt x="94330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E5DC532-68DE-4B02-A36D-F9E6F2C9F84F}"/>
                </a:ext>
              </a:extLst>
            </p:cNvPr>
            <p:cNvSpPr/>
            <p:nvPr/>
          </p:nvSpPr>
          <p:spPr>
            <a:xfrm>
              <a:off x="9664700" y="276225"/>
              <a:ext cx="142875" cy="190500"/>
            </a:xfrm>
            <a:custGeom>
              <a:avLst/>
              <a:gdLst>
                <a:gd name="connsiteX0" fmla="*/ -920 w 142875"/>
                <a:gd name="connsiteY0" fmla="*/ 115 h 190500"/>
                <a:gd name="connsiteX1" fmla="*/ 23559 w 142875"/>
                <a:gd name="connsiteY1" fmla="*/ 115 h 190500"/>
                <a:gd name="connsiteX2" fmla="*/ 23559 w 142875"/>
                <a:gd name="connsiteY2" fmla="*/ 112843 h 190500"/>
                <a:gd name="connsiteX3" fmla="*/ 71280 w 142875"/>
                <a:gd name="connsiteY3" fmla="*/ 169086 h 190500"/>
                <a:gd name="connsiteX4" fmla="*/ 117476 w 142875"/>
                <a:gd name="connsiteY4" fmla="*/ 114653 h 190500"/>
                <a:gd name="connsiteX5" fmla="*/ 117476 w 142875"/>
                <a:gd name="connsiteY5" fmla="*/ 115 h 190500"/>
                <a:gd name="connsiteX6" fmla="*/ 141955 w 142875"/>
                <a:gd name="connsiteY6" fmla="*/ 115 h 190500"/>
                <a:gd name="connsiteX7" fmla="*/ 141955 w 142875"/>
                <a:gd name="connsiteY7" fmla="*/ 111148 h 190500"/>
                <a:gd name="connsiteX8" fmla="*/ 68994 w 142875"/>
                <a:gd name="connsiteY8" fmla="*/ 190615 h 190500"/>
                <a:gd name="connsiteX9" fmla="*/ -920 w 142875"/>
                <a:gd name="connsiteY9" fmla="*/ 113929 h 190500"/>
                <a:gd name="connsiteX10" fmla="*/ -920 w 142875"/>
                <a:gd name="connsiteY10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90500">
                  <a:moveTo>
                    <a:pt x="-920" y="115"/>
                  </a:moveTo>
                  <a:lnTo>
                    <a:pt x="23559" y="115"/>
                  </a:lnTo>
                  <a:lnTo>
                    <a:pt x="23559" y="112843"/>
                  </a:lnTo>
                  <a:cubicBezTo>
                    <a:pt x="23559" y="150338"/>
                    <a:pt x="39466" y="169086"/>
                    <a:pt x="71280" y="169086"/>
                  </a:cubicBezTo>
                  <a:cubicBezTo>
                    <a:pt x="102046" y="169086"/>
                    <a:pt x="117476" y="150942"/>
                    <a:pt x="117476" y="114653"/>
                  </a:cubicBezTo>
                  <a:lnTo>
                    <a:pt x="117476" y="115"/>
                  </a:lnTo>
                  <a:lnTo>
                    <a:pt x="141955" y="115"/>
                  </a:lnTo>
                  <a:lnTo>
                    <a:pt x="141955" y="111148"/>
                  </a:lnTo>
                  <a:cubicBezTo>
                    <a:pt x="141955" y="164126"/>
                    <a:pt x="117666" y="190615"/>
                    <a:pt x="68994" y="190615"/>
                  </a:cubicBezTo>
                  <a:cubicBezTo>
                    <a:pt x="22416" y="190615"/>
                    <a:pt x="-920" y="165054"/>
                    <a:pt x="-920" y="113929"/>
                  </a:cubicBez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139BBE0-15B0-4358-A042-36B007B69CC8}"/>
                </a:ext>
              </a:extLst>
            </p:cNvPr>
            <p:cNvSpPr/>
            <p:nvPr/>
          </p:nvSpPr>
          <p:spPr>
            <a:xfrm>
              <a:off x="8759825" y="266700"/>
              <a:ext cx="1495425" cy="200025"/>
            </a:xfrm>
            <a:custGeom>
              <a:avLst/>
              <a:gdLst>
                <a:gd name="connsiteX0" fmla="*/ 1231520 w 1495425"/>
                <a:gd name="connsiteY0" fmla="*/ 178615 h 200025"/>
                <a:gd name="connsiteX1" fmla="*/ 1238950 w 1495425"/>
                <a:gd name="connsiteY1" fmla="*/ 181469 h 200025"/>
                <a:gd name="connsiteX2" fmla="*/ 1241902 w 1495425"/>
                <a:gd name="connsiteY2" fmla="*/ 188842 h 200025"/>
                <a:gd name="connsiteX3" fmla="*/ 1238950 w 1495425"/>
                <a:gd name="connsiteY3" fmla="*/ 196216 h 200025"/>
                <a:gd name="connsiteX4" fmla="*/ 1231520 w 1495425"/>
                <a:gd name="connsiteY4" fmla="*/ 199188 h 200025"/>
                <a:gd name="connsiteX5" fmla="*/ 1224376 w 1495425"/>
                <a:gd name="connsiteY5" fmla="*/ 196216 h 200025"/>
                <a:gd name="connsiteX6" fmla="*/ 1221518 w 1495425"/>
                <a:gd name="connsiteY6" fmla="*/ 188842 h 200025"/>
                <a:gd name="connsiteX7" fmla="*/ 1224376 w 1495425"/>
                <a:gd name="connsiteY7" fmla="*/ 181469 h 200025"/>
                <a:gd name="connsiteX8" fmla="*/ 1231520 w 1495425"/>
                <a:gd name="connsiteY8" fmla="*/ 178615 h 200025"/>
                <a:gd name="connsiteX9" fmla="*/ 560884 w 1495425"/>
                <a:gd name="connsiteY9" fmla="*/ 73010 h 200025"/>
                <a:gd name="connsiteX10" fmla="*/ 530756 w 1495425"/>
                <a:gd name="connsiteY10" fmla="*/ 85383 h 200025"/>
                <a:gd name="connsiteX11" fmla="*/ 516050 w 1495425"/>
                <a:gd name="connsiteY11" fmla="*/ 120940 h 200025"/>
                <a:gd name="connsiteX12" fmla="*/ 599060 w 1495425"/>
                <a:gd name="connsiteY12" fmla="*/ 120940 h 200025"/>
                <a:gd name="connsiteX13" fmla="*/ 588316 w 1495425"/>
                <a:gd name="connsiteY13" fmla="*/ 85564 h 200025"/>
                <a:gd name="connsiteX14" fmla="*/ 560884 w 1495425"/>
                <a:gd name="connsiteY14" fmla="*/ 73010 h 200025"/>
                <a:gd name="connsiteX15" fmla="*/ 345142 w 1495425"/>
                <a:gd name="connsiteY15" fmla="*/ 65399 h 200025"/>
                <a:gd name="connsiteX16" fmla="*/ 356696 w 1495425"/>
                <a:gd name="connsiteY16" fmla="*/ 65399 h 200025"/>
                <a:gd name="connsiteX17" fmla="*/ 356696 w 1495425"/>
                <a:gd name="connsiteY17" fmla="*/ 196929 h 200025"/>
                <a:gd name="connsiteX18" fmla="*/ 345142 w 1495425"/>
                <a:gd name="connsiteY18" fmla="*/ 196929 h 200025"/>
                <a:gd name="connsiteX19" fmla="*/ 1451452 w 1495425"/>
                <a:gd name="connsiteY19" fmla="*/ 62189 h 200025"/>
                <a:gd name="connsiteX20" fmla="*/ 1483456 w 1495425"/>
                <a:gd name="connsiteY20" fmla="*/ 76401 h 200025"/>
                <a:gd name="connsiteX21" fmla="*/ 1494505 w 1495425"/>
                <a:gd name="connsiteY21" fmla="*/ 116892 h 200025"/>
                <a:gd name="connsiteX22" fmla="*/ 1494505 w 1495425"/>
                <a:gd name="connsiteY22" fmla="*/ 196929 h 200025"/>
                <a:gd name="connsiteX23" fmla="*/ 1482980 w 1495425"/>
                <a:gd name="connsiteY23" fmla="*/ 196929 h 200025"/>
                <a:gd name="connsiteX24" fmla="*/ 1482980 w 1495425"/>
                <a:gd name="connsiteY24" fmla="*/ 120340 h 200025"/>
                <a:gd name="connsiteX25" fmla="*/ 1449452 w 1495425"/>
                <a:gd name="connsiteY25" fmla="*/ 73010 h 200025"/>
                <a:gd name="connsiteX26" fmla="*/ 1418686 w 1495425"/>
                <a:gd name="connsiteY26" fmla="*/ 86926 h 200025"/>
                <a:gd name="connsiteX27" fmla="*/ 1406685 w 1495425"/>
                <a:gd name="connsiteY27" fmla="*/ 121416 h 200025"/>
                <a:gd name="connsiteX28" fmla="*/ 1406685 w 1495425"/>
                <a:gd name="connsiteY28" fmla="*/ 196929 h 200025"/>
                <a:gd name="connsiteX29" fmla="*/ 1395159 w 1495425"/>
                <a:gd name="connsiteY29" fmla="*/ 196929 h 200025"/>
                <a:gd name="connsiteX30" fmla="*/ 1395159 w 1495425"/>
                <a:gd name="connsiteY30" fmla="*/ 65399 h 200025"/>
                <a:gd name="connsiteX31" fmla="*/ 1406685 w 1495425"/>
                <a:gd name="connsiteY31" fmla="*/ 65399 h 200025"/>
                <a:gd name="connsiteX32" fmla="*/ 1406685 w 1495425"/>
                <a:gd name="connsiteY32" fmla="*/ 89307 h 200025"/>
                <a:gd name="connsiteX33" fmla="*/ 1407256 w 1495425"/>
                <a:gd name="connsiteY33" fmla="*/ 89307 h 200025"/>
                <a:gd name="connsiteX34" fmla="*/ 1451452 w 1495425"/>
                <a:gd name="connsiteY34" fmla="*/ 62189 h 200025"/>
                <a:gd name="connsiteX35" fmla="*/ 1336295 w 1495425"/>
                <a:gd name="connsiteY35" fmla="*/ 62189 h 200025"/>
                <a:gd name="connsiteX36" fmla="*/ 1364870 w 1495425"/>
                <a:gd name="connsiteY36" fmla="*/ 68371 h 200025"/>
                <a:gd name="connsiteX37" fmla="*/ 1364870 w 1495425"/>
                <a:gd name="connsiteY37" fmla="*/ 81697 h 200025"/>
                <a:gd name="connsiteX38" fmla="*/ 1334485 w 1495425"/>
                <a:gd name="connsiteY38" fmla="*/ 73010 h 200025"/>
                <a:gd name="connsiteX39" fmla="*/ 1297718 w 1495425"/>
                <a:gd name="connsiteY39" fmla="*/ 89660 h 200025"/>
                <a:gd name="connsiteX40" fmla="*/ 1283621 w 1495425"/>
                <a:gd name="connsiteY40" fmla="*/ 132713 h 200025"/>
                <a:gd name="connsiteX41" fmla="*/ 1296480 w 1495425"/>
                <a:gd name="connsiteY41" fmla="*/ 173799 h 200025"/>
                <a:gd name="connsiteX42" fmla="*/ 1330676 w 1495425"/>
                <a:gd name="connsiteY42" fmla="*/ 189318 h 200025"/>
                <a:gd name="connsiteX43" fmla="*/ 1364393 w 1495425"/>
                <a:gd name="connsiteY43" fmla="*/ 178853 h 200025"/>
                <a:gd name="connsiteX44" fmla="*/ 1364393 w 1495425"/>
                <a:gd name="connsiteY44" fmla="*/ 191102 h 200025"/>
                <a:gd name="connsiteX45" fmla="*/ 1330103 w 1495425"/>
                <a:gd name="connsiteY45" fmla="*/ 200140 h 200025"/>
                <a:gd name="connsiteX46" fmla="*/ 1287622 w 1495425"/>
                <a:gd name="connsiteY46" fmla="*/ 181707 h 200025"/>
                <a:gd name="connsiteX47" fmla="*/ 1271429 w 1495425"/>
                <a:gd name="connsiteY47" fmla="*/ 133427 h 200025"/>
                <a:gd name="connsiteX48" fmla="*/ 1289622 w 1495425"/>
                <a:gd name="connsiteY48" fmla="*/ 82173 h 200025"/>
                <a:gd name="connsiteX49" fmla="*/ 1336295 w 1495425"/>
                <a:gd name="connsiteY49" fmla="*/ 62189 h 200025"/>
                <a:gd name="connsiteX50" fmla="*/ 561350 w 1495425"/>
                <a:gd name="connsiteY50" fmla="*/ 62189 h 200025"/>
                <a:gd name="connsiteX51" fmla="*/ 598298 w 1495425"/>
                <a:gd name="connsiteY51" fmla="*/ 79439 h 200025"/>
                <a:gd name="connsiteX52" fmla="*/ 611204 w 1495425"/>
                <a:gd name="connsiteY52" fmla="*/ 126407 h 200025"/>
                <a:gd name="connsiteX53" fmla="*/ 611204 w 1495425"/>
                <a:gd name="connsiteY53" fmla="*/ 131646 h 200025"/>
                <a:gd name="connsiteX54" fmla="*/ 515583 w 1495425"/>
                <a:gd name="connsiteY54" fmla="*/ 131646 h 200025"/>
                <a:gd name="connsiteX55" fmla="*/ 527841 w 1495425"/>
                <a:gd name="connsiteY55" fmla="*/ 174037 h 200025"/>
                <a:gd name="connsiteX56" fmla="*/ 561579 w 1495425"/>
                <a:gd name="connsiteY56" fmla="*/ 189318 h 200025"/>
                <a:gd name="connsiteX57" fmla="*/ 603965 w 1495425"/>
                <a:gd name="connsiteY57" fmla="*/ 173026 h 200025"/>
                <a:gd name="connsiteX58" fmla="*/ 603965 w 1495425"/>
                <a:gd name="connsiteY58" fmla="*/ 185632 h 200025"/>
                <a:gd name="connsiteX59" fmla="*/ 559245 w 1495425"/>
                <a:gd name="connsiteY59" fmla="*/ 200140 h 200025"/>
                <a:gd name="connsiteX60" fmla="*/ 518849 w 1495425"/>
                <a:gd name="connsiteY60" fmla="*/ 181885 h 200025"/>
                <a:gd name="connsiteX61" fmla="*/ 503438 w 1495425"/>
                <a:gd name="connsiteY61" fmla="*/ 130455 h 200025"/>
                <a:gd name="connsiteX62" fmla="*/ 519555 w 1495425"/>
                <a:gd name="connsiteY62" fmla="*/ 81935 h 200025"/>
                <a:gd name="connsiteX63" fmla="*/ 561350 w 1495425"/>
                <a:gd name="connsiteY63" fmla="*/ 62189 h 200025"/>
                <a:gd name="connsiteX64" fmla="*/ 453880 w 1495425"/>
                <a:gd name="connsiteY64" fmla="*/ 62189 h 200025"/>
                <a:gd name="connsiteX65" fmla="*/ 482483 w 1495425"/>
                <a:gd name="connsiteY65" fmla="*/ 68371 h 200025"/>
                <a:gd name="connsiteX66" fmla="*/ 482483 w 1495425"/>
                <a:gd name="connsiteY66" fmla="*/ 81697 h 200025"/>
                <a:gd name="connsiteX67" fmla="*/ 452127 w 1495425"/>
                <a:gd name="connsiteY67" fmla="*/ 73010 h 200025"/>
                <a:gd name="connsiteX68" fmla="*/ 415351 w 1495425"/>
                <a:gd name="connsiteY68" fmla="*/ 89660 h 200025"/>
                <a:gd name="connsiteX69" fmla="*/ 401225 w 1495425"/>
                <a:gd name="connsiteY69" fmla="*/ 132713 h 200025"/>
                <a:gd name="connsiteX70" fmla="*/ 414122 w 1495425"/>
                <a:gd name="connsiteY70" fmla="*/ 173799 h 200025"/>
                <a:gd name="connsiteX71" fmla="*/ 448279 w 1495425"/>
                <a:gd name="connsiteY71" fmla="*/ 189318 h 200025"/>
                <a:gd name="connsiteX72" fmla="*/ 482017 w 1495425"/>
                <a:gd name="connsiteY72" fmla="*/ 178853 h 200025"/>
                <a:gd name="connsiteX73" fmla="*/ 482017 w 1495425"/>
                <a:gd name="connsiteY73" fmla="*/ 191102 h 200025"/>
                <a:gd name="connsiteX74" fmla="*/ 447689 w 1495425"/>
                <a:gd name="connsiteY74" fmla="*/ 200140 h 200025"/>
                <a:gd name="connsiteX75" fmla="*/ 405255 w 1495425"/>
                <a:gd name="connsiteY75" fmla="*/ 181707 h 200025"/>
                <a:gd name="connsiteX76" fmla="*/ 389081 w 1495425"/>
                <a:gd name="connsiteY76" fmla="*/ 133427 h 200025"/>
                <a:gd name="connsiteX77" fmla="*/ 407236 w 1495425"/>
                <a:gd name="connsiteY77" fmla="*/ 82173 h 200025"/>
                <a:gd name="connsiteX78" fmla="*/ 453880 w 1495425"/>
                <a:gd name="connsiteY78" fmla="*/ 62189 h 200025"/>
                <a:gd name="connsiteX79" fmla="*/ 84195 w 1495425"/>
                <a:gd name="connsiteY79" fmla="*/ 21280 h 200025"/>
                <a:gd name="connsiteX80" fmla="*/ 32294 w 1495425"/>
                <a:gd name="connsiteY80" fmla="*/ 44530 h 200025"/>
                <a:gd name="connsiteX81" fmla="*/ 11920 w 1495425"/>
                <a:gd name="connsiteY81" fmla="*/ 105357 h 200025"/>
                <a:gd name="connsiteX82" fmla="*/ 31189 w 1495425"/>
                <a:gd name="connsiteY82" fmla="*/ 165950 h 200025"/>
                <a:gd name="connsiteX83" fmla="*/ 82671 w 1495425"/>
                <a:gd name="connsiteY83" fmla="*/ 188486 h 200025"/>
                <a:gd name="connsiteX84" fmla="*/ 135735 w 1495425"/>
                <a:gd name="connsiteY84" fmla="*/ 166188 h 200025"/>
                <a:gd name="connsiteX85" fmla="*/ 155300 w 1495425"/>
                <a:gd name="connsiteY85" fmla="*/ 104052 h 200025"/>
                <a:gd name="connsiteX86" fmla="*/ 136202 w 1495425"/>
                <a:gd name="connsiteY86" fmla="*/ 43168 h 200025"/>
                <a:gd name="connsiteX87" fmla="*/ 84195 w 1495425"/>
                <a:gd name="connsiteY87" fmla="*/ 21280 h 200025"/>
                <a:gd name="connsiteX88" fmla="*/ 350857 w 1495425"/>
                <a:gd name="connsiteY88" fmla="*/ 12717 h 200025"/>
                <a:gd name="connsiteX89" fmla="*/ 357696 w 1495425"/>
                <a:gd name="connsiteY89" fmla="*/ 15279 h 200025"/>
                <a:gd name="connsiteX90" fmla="*/ 360668 w 1495425"/>
                <a:gd name="connsiteY90" fmla="*/ 22232 h 200025"/>
                <a:gd name="connsiteX91" fmla="*/ 357753 w 1495425"/>
                <a:gd name="connsiteY91" fmla="*/ 29309 h 200025"/>
                <a:gd name="connsiteX92" fmla="*/ 350857 w 1495425"/>
                <a:gd name="connsiteY92" fmla="*/ 32224 h 200025"/>
                <a:gd name="connsiteX93" fmla="*/ 344152 w 1495425"/>
                <a:gd name="connsiteY93" fmla="*/ 29433 h 200025"/>
                <a:gd name="connsiteX94" fmla="*/ 341285 w 1495425"/>
                <a:gd name="connsiteY94" fmla="*/ 22232 h 200025"/>
                <a:gd name="connsiteX95" fmla="*/ 344209 w 1495425"/>
                <a:gd name="connsiteY95" fmla="*/ 15393 h 200025"/>
                <a:gd name="connsiteX96" fmla="*/ 350857 w 1495425"/>
                <a:gd name="connsiteY96" fmla="*/ 12717 h 200025"/>
                <a:gd name="connsiteX97" fmla="*/ 86291 w 1495425"/>
                <a:gd name="connsiteY97" fmla="*/ 9630 h 200025"/>
                <a:gd name="connsiteX98" fmla="*/ 145489 w 1495425"/>
                <a:gd name="connsiteY98" fmla="*/ 35138 h 200025"/>
                <a:gd name="connsiteX99" fmla="*/ 168139 w 1495425"/>
                <a:gd name="connsiteY99" fmla="*/ 102032 h 200025"/>
                <a:gd name="connsiteX100" fmla="*/ 144965 w 1495425"/>
                <a:gd name="connsiteY100" fmla="*/ 173918 h 200025"/>
                <a:gd name="connsiteX101" fmla="*/ 82910 w 1495425"/>
                <a:gd name="connsiteY101" fmla="*/ 200140 h 200025"/>
                <a:gd name="connsiteX102" fmla="*/ 21845 w 1495425"/>
                <a:gd name="connsiteY102" fmla="*/ 174215 h 200025"/>
                <a:gd name="connsiteX103" fmla="*/ -920 w 1495425"/>
                <a:gd name="connsiteY103" fmla="*/ 106785 h 200025"/>
                <a:gd name="connsiteX104" fmla="*/ 22436 w 1495425"/>
                <a:gd name="connsiteY104" fmla="*/ 36148 h 200025"/>
                <a:gd name="connsiteX105" fmla="*/ 86291 w 1495425"/>
                <a:gd name="connsiteY105" fmla="*/ 9630 h 200025"/>
                <a:gd name="connsiteX106" fmla="*/ 316520 w 1495425"/>
                <a:gd name="connsiteY106" fmla="*/ 115 h 200025"/>
                <a:gd name="connsiteX107" fmla="*/ 330178 w 1495425"/>
                <a:gd name="connsiteY107" fmla="*/ 2611 h 200025"/>
                <a:gd name="connsiteX108" fmla="*/ 330178 w 1495425"/>
                <a:gd name="connsiteY108" fmla="*/ 14622 h 200025"/>
                <a:gd name="connsiteX109" fmla="*/ 316053 w 1495425"/>
                <a:gd name="connsiteY109" fmla="*/ 10935 h 200025"/>
                <a:gd name="connsiteX110" fmla="*/ 292231 w 1495425"/>
                <a:gd name="connsiteY110" fmla="*/ 43520 h 200025"/>
                <a:gd name="connsiteX111" fmla="*/ 292231 w 1495425"/>
                <a:gd name="connsiteY111" fmla="*/ 65399 h 200025"/>
                <a:gd name="connsiteX112" fmla="*/ 326445 w 1495425"/>
                <a:gd name="connsiteY112" fmla="*/ 65399 h 200025"/>
                <a:gd name="connsiteX113" fmla="*/ 326445 w 1495425"/>
                <a:gd name="connsiteY113" fmla="*/ 76220 h 200025"/>
                <a:gd name="connsiteX114" fmla="*/ 292231 w 1495425"/>
                <a:gd name="connsiteY114" fmla="*/ 76220 h 200025"/>
                <a:gd name="connsiteX115" fmla="*/ 292231 w 1495425"/>
                <a:gd name="connsiteY115" fmla="*/ 196929 h 200025"/>
                <a:gd name="connsiteX116" fmla="*/ 280677 w 1495425"/>
                <a:gd name="connsiteY116" fmla="*/ 196929 h 200025"/>
                <a:gd name="connsiteX117" fmla="*/ 280677 w 1495425"/>
                <a:gd name="connsiteY117" fmla="*/ 76220 h 200025"/>
                <a:gd name="connsiteX118" fmla="*/ 257436 w 1495425"/>
                <a:gd name="connsiteY118" fmla="*/ 76220 h 200025"/>
                <a:gd name="connsiteX119" fmla="*/ 257436 w 1495425"/>
                <a:gd name="connsiteY119" fmla="*/ 65399 h 200025"/>
                <a:gd name="connsiteX120" fmla="*/ 280677 w 1495425"/>
                <a:gd name="connsiteY120" fmla="*/ 65399 h 200025"/>
                <a:gd name="connsiteX121" fmla="*/ 280677 w 1495425"/>
                <a:gd name="connsiteY121" fmla="*/ 42568 h 200025"/>
                <a:gd name="connsiteX122" fmla="*/ 290945 w 1495425"/>
                <a:gd name="connsiteY122" fmla="*/ 10935 h 200025"/>
                <a:gd name="connsiteX123" fmla="*/ 316520 w 1495425"/>
                <a:gd name="connsiteY123" fmla="*/ 115 h 200025"/>
                <a:gd name="connsiteX124" fmla="*/ 245044 w 1495425"/>
                <a:gd name="connsiteY124" fmla="*/ 115 h 200025"/>
                <a:gd name="connsiteX125" fmla="*/ 258703 w 1495425"/>
                <a:gd name="connsiteY125" fmla="*/ 2611 h 200025"/>
                <a:gd name="connsiteX126" fmla="*/ 258703 w 1495425"/>
                <a:gd name="connsiteY126" fmla="*/ 14622 h 200025"/>
                <a:gd name="connsiteX127" fmla="*/ 244577 w 1495425"/>
                <a:gd name="connsiteY127" fmla="*/ 10935 h 200025"/>
                <a:gd name="connsiteX128" fmla="*/ 220755 w 1495425"/>
                <a:gd name="connsiteY128" fmla="*/ 43520 h 200025"/>
                <a:gd name="connsiteX129" fmla="*/ 220755 w 1495425"/>
                <a:gd name="connsiteY129" fmla="*/ 65399 h 200025"/>
                <a:gd name="connsiteX130" fmla="*/ 254969 w 1495425"/>
                <a:gd name="connsiteY130" fmla="*/ 65399 h 200025"/>
                <a:gd name="connsiteX131" fmla="*/ 254969 w 1495425"/>
                <a:gd name="connsiteY131" fmla="*/ 76220 h 200025"/>
                <a:gd name="connsiteX132" fmla="*/ 220755 w 1495425"/>
                <a:gd name="connsiteY132" fmla="*/ 76220 h 200025"/>
                <a:gd name="connsiteX133" fmla="*/ 220755 w 1495425"/>
                <a:gd name="connsiteY133" fmla="*/ 196929 h 200025"/>
                <a:gd name="connsiteX134" fmla="*/ 209201 w 1495425"/>
                <a:gd name="connsiteY134" fmla="*/ 196929 h 200025"/>
                <a:gd name="connsiteX135" fmla="*/ 209201 w 1495425"/>
                <a:gd name="connsiteY135" fmla="*/ 76220 h 200025"/>
                <a:gd name="connsiteX136" fmla="*/ 185970 w 1495425"/>
                <a:gd name="connsiteY136" fmla="*/ 76220 h 200025"/>
                <a:gd name="connsiteX137" fmla="*/ 185970 w 1495425"/>
                <a:gd name="connsiteY137" fmla="*/ 65399 h 200025"/>
                <a:gd name="connsiteX138" fmla="*/ 209201 w 1495425"/>
                <a:gd name="connsiteY138" fmla="*/ 65399 h 200025"/>
                <a:gd name="connsiteX139" fmla="*/ 209201 w 1495425"/>
                <a:gd name="connsiteY139" fmla="*/ 42568 h 200025"/>
                <a:gd name="connsiteX140" fmla="*/ 219469 w 1495425"/>
                <a:gd name="connsiteY140" fmla="*/ 10935 h 200025"/>
                <a:gd name="connsiteX141" fmla="*/ 245044 w 1495425"/>
                <a:gd name="connsiteY141" fmla="*/ 11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495425" h="200025">
                  <a:moveTo>
                    <a:pt x="1231520" y="178615"/>
                  </a:moveTo>
                  <a:cubicBezTo>
                    <a:pt x="1234472" y="178615"/>
                    <a:pt x="1236853" y="179567"/>
                    <a:pt x="1238950" y="181469"/>
                  </a:cubicBezTo>
                  <a:cubicBezTo>
                    <a:pt x="1240950" y="183372"/>
                    <a:pt x="1241902" y="185830"/>
                    <a:pt x="1241902" y="188842"/>
                  </a:cubicBezTo>
                  <a:cubicBezTo>
                    <a:pt x="1241902" y="191776"/>
                    <a:pt x="1240950" y="194234"/>
                    <a:pt x="1238950" y="196216"/>
                  </a:cubicBezTo>
                  <a:cubicBezTo>
                    <a:pt x="1236853" y="198198"/>
                    <a:pt x="1234472" y="199188"/>
                    <a:pt x="1231520" y="199188"/>
                  </a:cubicBezTo>
                  <a:cubicBezTo>
                    <a:pt x="1228662" y="199188"/>
                    <a:pt x="1226281" y="198198"/>
                    <a:pt x="1224376" y="196216"/>
                  </a:cubicBezTo>
                  <a:cubicBezTo>
                    <a:pt x="1222471" y="194234"/>
                    <a:pt x="1221518" y="191776"/>
                    <a:pt x="1221518" y="188842"/>
                  </a:cubicBezTo>
                  <a:cubicBezTo>
                    <a:pt x="1221518" y="185830"/>
                    <a:pt x="1222471" y="183372"/>
                    <a:pt x="1224376" y="181469"/>
                  </a:cubicBezTo>
                  <a:cubicBezTo>
                    <a:pt x="1226281" y="179567"/>
                    <a:pt x="1228662" y="178615"/>
                    <a:pt x="1231520" y="178615"/>
                  </a:cubicBezTo>
                  <a:close/>
                  <a:moveTo>
                    <a:pt x="560884" y="73010"/>
                  </a:moveTo>
                  <a:cubicBezTo>
                    <a:pt x="548739" y="73010"/>
                    <a:pt x="538700" y="77134"/>
                    <a:pt x="530756" y="85383"/>
                  </a:cubicBezTo>
                  <a:cubicBezTo>
                    <a:pt x="522822" y="93622"/>
                    <a:pt x="517916" y="105481"/>
                    <a:pt x="516050" y="120940"/>
                  </a:cubicBezTo>
                  <a:lnTo>
                    <a:pt x="599060" y="120940"/>
                  </a:lnTo>
                  <a:cubicBezTo>
                    <a:pt x="598517" y="105719"/>
                    <a:pt x="594936" y="93927"/>
                    <a:pt x="588316" y="85564"/>
                  </a:cubicBezTo>
                  <a:cubicBezTo>
                    <a:pt x="581706" y="77191"/>
                    <a:pt x="572551" y="73010"/>
                    <a:pt x="560884" y="73010"/>
                  </a:cubicBezTo>
                  <a:close/>
                  <a:moveTo>
                    <a:pt x="345142" y="65399"/>
                  </a:moveTo>
                  <a:lnTo>
                    <a:pt x="356696" y="65399"/>
                  </a:lnTo>
                  <a:lnTo>
                    <a:pt x="356696" y="196929"/>
                  </a:lnTo>
                  <a:lnTo>
                    <a:pt x="345142" y="196929"/>
                  </a:lnTo>
                  <a:close/>
                  <a:moveTo>
                    <a:pt x="1451452" y="62189"/>
                  </a:moveTo>
                  <a:cubicBezTo>
                    <a:pt x="1465358" y="62189"/>
                    <a:pt x="1476027" y="66933"/>
                    <a:pt x="1483456" y="76401"/>
                  </a:cubicBezTo>
                  <a:cubicBezTo>
                    <a:pt x="1490790" y="85878"/>
                    <a:pt x="1494505" y="99375"/>
                    <a:pt x="1494505" y="116892"/>
                  </a:cubicBezTo>
                  <a:lnTo>
                    <a:pt x="1494505" y="196929"/>
                  </a:lnTo>
                  <a:lnTo>
                    <a:pt x="1482980" y="196929"/>
                  </a:lnTo>
                  <a:lnTo>
                    <a:pt x="1482980" y="120340"/>
                  </a:lnTo>
                  <a:cubicBezTo>
                    <a:pt x="1482980" y="88793"/>
                    <a:pt x="1471740" y="73010"/>
                    <a:pt x="1449452" y="73010"/>
                  </a:cubicBezTo>
                  <a:cubicBezTo>
                    <a:pt x="1436974" y="73010"/>
                    <a:pt x="1426782" y="77648"/>
                    <a:pt x="1418686" y="86926"/>
                  </a:cubicBezTo>
                  <a:cubicBezTo>
                    <a:pt x="1410685" y="96203"/>
                    <a:pt x="1406685" y="107700"/>
                    <a:pt x="1406685" y="121416"/>
                  </a:cubicBezTo>
                  <a:lnTo>
                    <a:pt x="1406685" y="196929"/>
                  </a:lnTo>
                  <a:lnTo>
                    <a:pt x="1395159" y="196929"/>
                  </a:lnTo>
                  <a:lnTo>
                    <a:pt x="1395159" y="65399"/>
                  </a:lnTo>
                  <a:lnTo>
                    <a:pt x="1406685" y="65399"/>
                  </a:lnTo>
                  <a:lnTo>
                    <a:pt x="1406685" y="89307"/>
                  </a:lnTo>
                  <a:lnTo>
                    <a:pt x="1407256" y="89307"/>
                  </a:lnTo>
                  <a:cubicBezTo>
                    <a:pt x="1416685" y="71229"/>
                    <a:pt x="1431450" y="62189"/>
                    <a:pt x="1451452" y="62189"/>
                  </a:cubicBezTo>
                  <a:close/>
                  <a:moveTo>
                    <a:pt x="1336295" y="62189"/>
                  </a:moveTo>
                  <a:cubicBezTo>
                    <a:pt x="1346106" y="62189"/>
                    <a:pt x="1355631" y="64256"/>
                    <a:pt x="1364870" y="68371"/>
                  </a:cubicBezTo>
                  <a:lnTo>
                    <a:pt x="1364870" y="81697"/>
                  </a:lnTo>
                  <a:cubicBezTo>
                    <a:pt x="1355631" y="75905"/>
                    <a:pt x="1345534" y="73010"/>
                    <a:pt x="1334485" y="73010"/>
                  </a:cubicBezTo>
                  <a:cubicBezTo>
                    <a:pt x="1319436" y="73010"/>
                    <a:pt x="1307148" y="78563"/>
                    <a:pt x="1297718" y="89660"/>
                  </a:cubicBezTo>
                  <a:cubicBezTo>
                    <a:pt x="1288289" y="100766"/>
                    <a:pt x="1283621" y="115110"/>
                    <a:pt x="1283621" y="132713"/>
                  </a:cubicBezTo>
                  <a:cubicBezTo>
                    <a:pt x="1283621" y="149757"/>
                    <a:pt x="1287908" y="163453"/>
                    <a:pt x="1296480" y="173799"/>
                  </a:cubicBezTo>
                  <a:cubicBezTo>
                    <a:pt x="1305053" y="184146"/>
                    <a:pt x="1316483" y="189318"/>
                    <a:pt x="1330676" y="189318"/>
                  </a:cubicBezTo>
                  <a:cubicBezTo>
                    <a:pt x="1343534" y="189318"/>
                    <a:pt x="1354773" y="185830"/>
                    <a:pt x="1364393" y="178853"/>
                  </a:cubicBezTo>
                  <a:lnTo>
                    <a:pt x="1364393" y="191102"/>
                  </a:lnTo>
                  <a:cubicBezTo>
                    <a:pt x="1354773" y="197127"/>
                    <a:pt x="1343343" y="200140"/>
                    <a:pt x="1330103" y="200140"/>
                  </a:cubicBezTo>
                  <a:cubicBezTo>
                    <a:pt x="1312578" y="200140"/>
                    <a:pt x="1298386" y="193995"/>
                    <a:pt x="1287622" y="181707"/>
                  </a:cubicBezTo>
                  <a:cubicBezTo>
                    <a:pt x="1276859" y="169419"/>
                    <a:pt x="1271429" y="153325"/>
                    <a:pt x="1271429" y="133427"/>
                  </a:cubicBezTo>
                  <a:cubicBezTo>
                    <a:pt x="1271429" y="112577"/>
                    <a:pt x="1277525" y="95489"/>
                    <a:pt x="1289622" y="82173"/>
                  </a:cubicBezTo>
                  <a:cubicBezTo>
                    <a:pt x="1301719" y="68847"/>
                    <a:pt x="1317245" y="62189"/>
                    <a:pt x="1336295" y="62189"/>
                  </a:cubicBezTo>
                  <a:close/>
                  <a:moveTo>
                    <a:pt x="561350" y="62189"/>
                  </a:moveTo>
                  <a:cubicBezTo>
                    <a:pt x="577381" y="62189"/>
                    <a:pt x="589697" y="67943"/>
                    <a:pt x="598298" y="79439"/>
                  </a:cubicBezTo>
                  <a:cubicBezTo>
                    <a:pt x="606899" y="90926"/>
                    <a:pt x="611204" y="106585"/>
                    <a:pt x="611204" y="126407"/>
                  </a:cubicBezTo>
                  <a:lnTo>
                    <a:pt x="611204" y="131646"/>
                  </a:lnTo>
                  <a:lnTo>
                    <a:pt x="515583" y="131646"/>
                  </a:lnTo>
                  <a:cubicBezTo>
                    <a:pt x="515583" y="149718"/>
                    <a:pt x="519669" y="163849"/>
                    <a:pt x="527841" y="174037"/>
                  </a:cubicBezTo>
                  <a:cubicBezTo>
                    <a:pt x="536014" y="184225"/>
                    <a:pt x="547263" y="189318"/>
                    <a:pt x="561579" y="189318"/>
                  </a:cubicBezTo>
                  <a:cubicBezTo>
                    <a:pt x="576057" y="189318"/>
                    <a:pt x="590182" y="183888"/>
                    <a:pt x="603965" y="173026"/>
                  </a:cubicBezTo>
                  <a:lnTo>
                    <a:pt x="603965" y="185632"/>
                  </a:lnTo>
                  <a:cubicBezTo>
                    <a:pt x="590573" y="195304"/>
                    <a:pt x="575666" y="200140"/>
                    <a:pt x="559245" y="200140"/>
                  </a:cubicBezTo>
                  <a:cubicBezTo>
                    <a:pt x="542586" y="200140"/>
                    <a:pt x="529127" y="194055"/>
                    <a:pt x="518849" y="181885"/>
                  </a:cubicBezTo>
                  <a:cubicBezTo>
                    <a:pt x="508572" y="169716"/>
                    <a:pt x="503438" y="152571"/>
                    <a:pt x="503438" y="130455"/>
                  </a:cubicBezTo>
                  <a:cubicBezTo>
                    <a:pt x="503438" y="111262"/>
                    <a:pt x="508811" y="95089"/>
                    <a:pt x="519555" y="81935"/>
                  </a:cubicBezTo>
                  <a:cubicBezTo>
                    <a:pt x="530289" y="68771"/>
                    <a:pt x="544224" y="62189"/>
                    <a:pt x="561350" y="62189"/>
                  </a:cubicBezTo>
                  <a:close/>
                  <a:moveTo>
                    <a:pt x="453880" y="62189"/>
                  </a:moveTo>
                  <a:cubicBezTo>
                    <a:pt x="463767" y="62189"/>
                    <a:pt x="473301" y="64256"/>
                    <a:pt x="482483" y="68371"/>
                  </a:cubicBezTo>
                  <a:lnTo>
                    <a:pt x="482483" y="81697"/>
                  </a:lnTo>
                  <a:cubicBezTo>
                    <a:pt x="473301" y="75905"/>
                    <a:pt x="463176" y="73010"/>
                    <a:pt x="452127" y="73010"/>
                  </a:cubicBezTo>
                  <a:cubicBezTo>
                    <a:pt x="437030" y="73010"/>
                    <a:pt x="424771" y="78563"/>
                    <a:pt x="415351" y="89660"/>
                  </a:cubicBezTo>
                  <a:cubicBezTo>
                    <a:pt x="405931" y="100766"/>
                    <a:pt x="401225" y="115110"/>
                    <a:pt x="401225" y="132713"/>
                  </a:cubicBezTo>
                  <a:cubicBezTo>
                    <a:pt x="401225" y="149757"/>
                    <a:pt x="405521" y="163453"/>
                    <a:pt x="414122" y="173799"/>
                  </a:cubicBezTo>
                  <a:cubicBezTo>
                    <a:pt x="422723" y="184146"/>
                    <a:pt x="434106" y="189318"/>
                    <a:pt x="448279" y="189318"/>
                  </a:cubicBezTo>
                  <a:cubicBezTo>
                    <a:pt x="461195" y="189318"/>
                    <a:pt x="472444" y="185830"/>
                    <a:pt x="482017" y="178853"/>
                  </a:cubicBezTo>
                  <a:lnTo>
                    <a:pt x="482017" y="191102"/>
                  </a:lnTo>
                  <a:cubicBezTo>
                    <a:pt x="472444" y="197127"/>
                    <a:pt x="461004" y="200140"/>
                    <a:pt x="447689" y="200140"/>
                  </a:cubicBezTo>
                  <a:cubicBezTo>
                    <a:pt x="430182" y="200140"/>
                    <a:pt x="416027" y="193995"/>
                    <a:pt x="405255" y="181707"/>
                  </a:cubicBezTo>
                  <a:cubicBezTo>
                    <a:pt x="394472" y="169419"/>
                    <a:pt x="389081" y="153325"/>
                    <a:pt x="389081" y="133427"/>
                  </a:cubicBezTo>
                  <a:cubicBezTo>
                    <a:pt x="389081" y="112577"/>
                    <a:pt x="395130" y="95489"/>
                    <a:pt x="407236" y="82173"/>
                  </a:cubicBezTo>
                  <a:cubicBezTo>
                    <a:pt x="419342" y="68847"/>
                    <a:pt x="434887" y="62189"/>
                    <a:pt x="453880" y="62189"/>
                  </a:cubicBezTo>
                  <a:close/>
                  <a:moveTo>
                    <a:pt x="84195" y="21280"/>
                  </a:moveTo>
                  <a:cubicBezTo>
                    <a:pt x="63174" y="21280"/>
                    <a:pt x="45877" y="29033"/>
                    <a:pt x="32294" y="44530"/>
                  </a:cubicBezTo>
                  <a:cubicBezTo>
                    <a:pt x="18711" y="60027"/>
                    <a:pt x="11920" y="80306"/>
                    <a:pt x="11920" y="105357"/>
                  </a:cubicBezTo>
                  <a:cubicBezTo>
                    <a:pt x="11920" y="130731"/>
                    <a:pt x="18349" y="150926"/>
                    <a:pt x="31189" y="165950"/>
                  </a:cubicBezTo>
                  <a:cubicBezTo>
                    <a:pt x="44028" y="180974"/>
                    <a:pt x="61192" y="188486"/>
                    <a:pt x="82671" y="188486"/>
                  </a:cubicBezTo>
                  <a:cubicBezTo>
                    <a:pt x="105017" y="188486"/>
                    <a:pt x="122705" y="181053"/>
                    <a:pt x="135735" y="166188"/>
                  </a:cubicBezTo>
                  <a:cubicBezTo>
                    <a:pt x="148775" y="151322"/>
                    <a:pt x="155300" y="130607"/>
                    <a:pt x="155300" y="104052"/>
                  </a:cubicBezTo>
                  <a:cubicBezTo>
                    <a:pt x="155300" y="78049"/>
                    <a:pt x="148937" y="57751"/>
                    <a:pt x="136202" y="43168"/>
                  </a:cubicBezTo>
                  <a:cubicBezTo>
                    <a:pt x="123476" y="28576"/>
                    <a:pt x="106141" y="21280"/>
                    <a:pt x="84195" y="21280"/>
                  </a:cubicBezTo>
                  <a:close/>
                  <a:moveTo>
                    <a:pt x="350857" y="12717"/>
                  </a:moveTo>
                  <a:cubicBezTo>
                    <a:pt x="353429" y="12717"/>
                    <a:pt x="355705" y="13574"/>
                    <a:pt x="357696" y="15279"/>
                  </a:cubicBezTo>
                  <a:cubicBezTo>
                    <a:pt x="359677" y="16984"/>
                    <a:pt x="360668" y="19298"/>
                    <a:pt x="360668" y="22232"/>
                  </a:cubicBezTo>
                  <a:cubicBezTo>
                    <a:pt x="360668" y="25013"/>
                    <a:pt x="359696" y="27366"/>
                    <a:pt x="357753" y="29309"/>
                  </a:cubicBezTo>
                  <a:cubicBezTo>
                    <a:pt x="355801" y="31252"/>
                    <a:pt x="353505" y="32224"/>
                    <a:pt x="350857" y="32224"/>
                  </a:cubicBezTo>
                  <a:cubicBezTo>
                    <a:pt x="348295" y="32224"/>
                    <a:pt x="346057" y="31290"/>
                    <a:pt x="344152" y="29433"/>
                  </a:cubicBezTo>
                  <a:cubicBezTo>
                    <a:pt x="342247" y="27566"/>
                    <a:pt x="341285" y="25166"/>
                    <a:pt x="341285" y="22232"/>
                  </a:cubicBezTo>
                  <a:cubicBezTo>
                    <a:pt x="341285" y="19460"/>
                    <a:pt x="342266" y="17184"/>
                    <a:pt x="344209" y="15393"/>
                  </a:cubicBezTo>
                  <a:cubicBezTo>
                    <a:pt x="346152" y="13612"/>
                    <a:pt x="348371" y="12717"/>
                    <a:pt x="350857" y="12717"/>
                  </a:cubicBezTo>
                  <a:close/>
                  <a:moveTo>
                    <a:pt x="86291" y="9630"/>
                  </a:moveTo>
                  <a:cubicBezTo>
                    <a:pt x="110656" y="9630"/>
                    <a:pt x="130392" y="18127"/>
                    <a:pt x="145489" y="35138"/>
                  </a:cubicBezTo>
                  <a:cubicBezTo>
                    <a:pt x="160586" y="52141"/>
                    <a:pt x="168139" y="74439"/>
                    <a:pt x="168139" y="102032"/>
                  </a:cubicBezTo>
                  <a:cubicBezTo>
                    <a:pt x="168139" y="132474"/>
                    <a:pt x="160414" y="156436"/>
                    <a:pt x="144965" y="173918"/>
                  </a:cubicBezTo>
                  <a:cubicBezTo>
                    <a:pt x="129515" y="191399"/>
                    <a:pt x="108827" y="200140"/>
                    <a:pt x="82910" y="200140"/>
                  </a:cubicBezTo>
                  <a:cubicBezTo>
                    <a:pt x="57382" y="200140"/>
                    <a:pt x="37028" y="191498"/>
                    <a:pt x="21845" y="174215"/>
                  </a:cubicBezTo>
                  <a:cubicBezTo>
                    <a:pt x="6671" y="156932"/>
                    <a:pt x="-920" y="134456"/>
                    <a:pt x="-920" y="106785"/>
                  </a:cubicBezTo>
                  <a:cubicBezTo>
                    <a:pt x="-920" y="77372"/>
                    <a:pt x="6862" y="53826"/>
                    <a:pt x="22436" y="36148"/>
                  </a:cubicBezTo>
                  <a:cubicBezTo>
                    <a:pt x="37999" y="18470"/>
                    <a:pt x="59287" y="9630"/>
                    <a:pt x="86291" y="9630"/>
                  </a:cubicBezTo>
                  <a:close/>
                  <a:moveTo>
                    <a:pt x="316520" y="115"/>
                  </a:moveTo>
                  <a:cubicBezTo>
                    <a:pt x="322044" y="115"/>
                    <a:pt x="326597" y="944"/>
                    <a:pt x="330178" y="2611"/>
                  </a:cubicBezTo>
                  <a:lnTo>
                    <a:pt x="330178" y="14622"/>
                  </a:lnTo>
                  <a:cubicBezTo>
                    <a:pt x="327064" y="12164"/>
                    <a:pt x="322359" y="10935"/>
                    <a:pt x="316053" y="10935"/>
                  </a:cubicBezTo>
                  <a:cubicBezTo>
                    <a:pt x="300175" y="10935"/>
                    <a:pt x="292231" y="21794"/>
                    <a:pt x="292231" y="43520"/>
                  </a:cubicBezTo>
                  <a:lnTo>
                    <a:pt x="292231" y="65399"/>
                  </a:lnTo>
                  <a:lnTo>
                    <a:pt x="326445" y="65399"/>
                  </a:lnTo>
                  <a:lnTo>
                    <a:pt x="326445" y="76220"/>
                  </a:lnTo>
                  <a:lnTo>
                    <a:pt x="292231" y="76220"/>
                  </a:lnTo>
                  <a:lnTo>
                    <a:pt x="292231" y="196929"/>
                  </a:lnTo>
                  <a:lnTo>
                    <a:pt x="280677" y="196929"/>
                  </a:lnTo>
                  <a:lnTo>
                    <a:pt x="280677" y="76220"/>
                  </a:lnTo>
                  <a:lnTo>
                    <a:pt x="257436" y="76220"/>
                  </a:lnTo>
                  <a:lnTo>
                    <a:pt x="257436" y="65399"/>
                  </a:lnTo>
                  <a:lnTo>
                    <a:pt x="280677" y="65399"/>
                  </a:lnTo>
                  <a:lnTo>
                    <a:pt x="280677" y="42568"/>
                  </a:lnTo>
                  <a:cubicBezTo>
                    <a:pt x="280677" y="28700"/>
                    <a:pt x="284096" y="18155"/>
                    <a:pt x="290945" y="10935"/>
                  </a:cubicBezTo>
                  <a:cubicBezTo>
                    <a:pt x="297794" y="3725"/>
                    <a:pt x="306318" y="115"/>
                    <a:pt x="316520" y="115"/>
                  </a:cubicBezTo>
                  <a:close/>
                  <a:moveTo>
                    <a:pt x="245044" y="115"/>
                  </a:moveTo>
                  <a:cubicBezTo>
                    <a:pt x="250569" y="115"/>
                    <a:pt x="255121" y="944"/>
                    <a:pt x="258703" y="2611"/>
                  </a:cubicBezTo>
                  <a:lnTo>
                    <a:pt x="258703" y="14622"/>
                  </a:lnTo>
                  <a:cubicBezTo>
                    <a:pt x="255588" y="12164"/>
                    <a:pt x="250883" y="10935"/>
                    <a:pt x="244577" y="10935"/>
                  </a:cubicBezTo>
                  <a:cubicBezTo>
                    <a:pt x="228699" y="10935"/>
                    <a:pt x="220755" y="21794"/>
                    <a:pt x="220755" y="43520"/>
                  </a:cubicBezTo>
                  <a:lnTo>
                    <a:pt x="220755" y="65399"/>
                  </a:lnTo>
                  <a:lnTo>
                    <a:pt x="254969" y="65399"/>
                  </a:lnTo>
                  <a:lnTo>
                    <a:pt x="254969" y="76220"/>
                  </a:lnTo>
                  <a:lnTo>
                    <a:pt x="220755" y="76220"/>
                  </a:lnTo>
                  <a:lnTo>
                    <a:pt x="220755" y="196929"/>
                  </a:lnTo>
                  <a:lnTo>
                    <a:pt x="209201" y="196929"/>
                  </a:lnTo>
                  <a:lnTo>
                    <a:pt x="209201" y="76220"/>
                  </a:lnTo>
                  <a:lnTo>
                    <a:pt x="185970" y="76220"/>
                  </a:lnTo>
                  <a:lnTo>
                    <a:pt x="185970" y="65399"/>
                  </a:lnTo>
                  <a:lnTo>
                    <a:pt x="209201" y="65399"/>
                  </a:lnTo>
                  <a:lnTo>
                    <a:pt x="209201" y="42568"/>
                  </a:lnTo>
                  <a:cubicBezTo>
                    <a:pt x="209201" y="28700"/>
                    <a:pt x="212621" y="18155"/>
                    <a:pt x="219469" y="10935"/>
                  </a:cubicBezTo>
                  <a:cubicBezTo>
                    <a:pt x="226327" y="3725"/>
                    <a:pt x="234843" y="115"/>
                    <a:pt x="245044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F5F8B81-1689-47CC-8B51-41B83CCCEC78}"/>
              </a:ext>
            </a:extLst>
          </p:cNvPr>
          <p:cNvSpPr txBox="1"/>
          <p:nvPr userDrawn="1"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C04DF043-60F3-4B37-A473-DB73025BE9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6600" y="6239103"/>
            <a:ext cx="471283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02695401-A7DB-444C-A7F7-D3591BE04B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80774" y="6239103"/>
            <a:ext cx="974626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March·27th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B3743B3-93CE-4AC1-AA2B-2BFF3FECA45A}"/>
              </a:ext>
            </a:extLst>
          </p:cNvPr>
          <p:cNvCxnSpPr>
            <a:cxnSpLocks/>
          </p:cNvCxnSpPr>
          <p:nvPr userDrawn="1"/>
        </p:nvCxnSpPr>
        <p:spPr>
          <a:xfrm>
            <a:off x="731838" y="6162908"/>
            <a:ext cx="1072832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7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87485EE4-9716-4427-A597-721A3D4B953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B653DE2-005E-48C9-911E-32A5B7B707C2}"/>
              </a:ext>
            </a:extLst>
          </p:cNvPr>
          <p:cNvGrpSpPr/>
          <p:nvPr userDrawn="1"/>
        </p:nvGrpSpPr>
        <p:grpSpPr>
          <a:xfrm>
            <a:off x="736600" y="266700"/>
            <a:ext cx="1661579" cy="222249"/>
            <a:chOff x="8759825" y="266700"/>
            <a:chExt cx="1495425" cy="200025"/>
          </a:xfrm>
          <a:solidFill>
            <a:schemeClr val="bg1"/>
          </a:solidFill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22D35841-B5F9-4A04-9C32-599C8C4B5722}"/>
                </a:ext>
              </a:extLst>
            </p:cNvPr>
            <p:cNvSpPr/>
            <p:nvPr/>
          </p:nvSpPr>
          <p:spPr>
            <a:xfrm>
              <a:off x="9836150" y="276225"/>
              <a:ext cx="114300" cy="190500"/>
            </a:xfrm>
            <a:custGeom>
              <a:avLst/>
              <a:gdLst>
                <a:gd name="connsiteX0" fmla="*/ 64803 w 114300"/>
                <a:gd name="connsiteY0" fmla="*/ 115 h 190500"/>
                <a:gd name="connsiteX1" fmla="*/ 105475 w 114300"/>
                <a:gd name="connsiteY1" fmla="*/ 6782 h 190500"/>
                <a:gd name="connsiteX2" fmla="*/ 105475 w 114300"/>
                <a:gd name="connsiteY2" fmla="*/ 32719 h 190500"/>
                <a:gd name="connsiteX3" fmla="*/ 62992 w 114300"/>
                <a:gd name="connsiteY3" fmla="*/ 21175 h 190500"/>
                <a:gd name="connsiteX4" fmla="*/ 35180 w 114300"/>
                <a:gd name="connsiteY4" fmla="*/ 28252 h 190500"/>
                <a:gd name="connsiteX5" fmla="*/ 24417 w 114300"/>
                <a:gd name="connsiteY5" fmla="*/ 47950 h 190500"/>
                <a:gd name="connsiteX6" fmla="*/ 31845 w 114300"/>
                <a:gd name="connsiteY6" fmla="*/ 66152 h 190500"/>
                <a:gd name="connsiteX7" fmla="*/ 64135 w 114300"/>
                <a:gd name="connsiteY7" fmla="*/ 85307 h 190500"/>
                <a:gd name="connsiteX8" fmla="*/ 102426 w 114300"/>
                <a:gd name="connsiteY8" fmla="*/ 111253 h 190500"/>
                <a:gd name="connsiteX9" fmla="*/ 113380 w 114300"/>
                <a:gd name="connsiteY9" fmla="*/ 140402 h 190500"/>
                <a:gd name="connsiteX10" fmla="*/ 95568 w 114300"/>
                <a:gd name="connsiteY10" fmla="*/ 177646 h 190500"/>
                <a:gd name="connsiteX11" fmla="*/ 46228 w 114300"/>
                <a:gd name="connsiteY11" fmla="*/ 190615 h 190500"/>
                <a:gd name="connsiteX12" fmla="*/ 20511 w 114300"/>
                <a:gd name="connsiteY12" fmla="*/ 187580 h 190500"/>
                <a:gd name="connsiteX13" fmla="*/ -920 w 114300"/>
                <a:gd name="connsiteY13" fmla="*/ 180025 h 190500"/>
                <a:gd name="connsiteX14" fmla="*/ -920 w 114300"/>
                <a:gd name="connsiteY14" fmla="*/ 152896 h 190500"/>
                <a:gd name="connsiteX15" fmla="*/ 21940 w 114300"/>
                <a:gd name="connsiteY15" fmla="*/ 165033 h 190500"/>
                <a:gd name="connsiteX16" fmla="*/ 48991 w 114300"/>
                <a:gd name="connsiteY16" fmla="*/ 169792 h 190500"/>
                <a:gd name="connsiteX17" fmla="*/ 88139 w 114300"/>
                <a:gd name="connsiteY17" fmla="*/ 142187 h 190500"/>
                <a:gd name="connsiteX18" fmla="*/ 83948 w 114300"/>
                <a:gd name="connsiteY18" fmla="*/ 128264 h 190500"/>
                <a:gd name="connsiteX19" fmla="*/ 72422 w 114300"/>
                <a:gd name="connsiteY19" fmla="*/ 117320 h 190500"/>
                <a:gd name="connsiteX20" fmla="*/ 44990 w 114300"/>
                <a:gd name="connsiteY20" fmla="*/ 102680 h 190500"/>
                <a:gd name="connsiteX21" fmla="*/ 8128 w 114300"/>
                <a:gd name="connsiteY21" fmla="*/ 77039 h 190500"/>
                <a:gd name="connsiteX22" fmla="*/ -825 w 114300"/>
                <a:gd name="connsiteY22" fmla="*/ 49969 h 190500"/>
                <a:gd name="connsiteX23" fmla="*/ 17844 w 114300"/>
                <a:gd name="connsiteY23" fmla="*/ 13564 h 190500"/>
                <a:gd name="connsiteX24" fmla="*/ 64803 w 114300"/>
                <a:gd name="connsiteY24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190500">
                  <a:moveTo>
                    <a:pt x="64803" y="115"/>
                  </a:moveTo>
                  <a:cubicBezTo>
                    <a:pt x="83281" y="115"/>
                    <a:pt x="96807" y="2334"/>
                    <a:pt x="105475" y="6782"/>
                  </a:cubicBezTo>
                  <a:lnTo>
                    <a:pt x="105475" y="32719"/>
                  </a:lnTo>
                  <a:cubicBezTo>
                    <a:pt x="94235" y="25023"/>
                    <a:pt x="80043" y="21175"/>
                    <a:pt x="62992" y="21175"/>
                  </a:cubicBezTo>
                  <a:cubicBezTo>
                    <a:pt x="51563" y="21175"/>
                    <a:pt x="42324" y="23537"/>
                    <a:pt x="35180" y="28252"/>
                  </a:cubicBezTo>
                  <a:cubicBezTo>
                    <a:pt x="28036" y="32976"/>
                    <a:pt x="24417" y="39539"/>
                    <a:pt x="24417" y="47950"/>
                  </a:cubicBezTo>
                  <a:cubicBezTo>
                    <a:pt x="24417" y="55408"/>
                    <a:pt x="26893" y="61475"/>
                    <a:pt x="31845" y="66152"/>
                  </a:cubicBezTo>
                  <a:cubicBezTo>
                    <a:pt x="36799" y="70838"/>
                    <a:pt x="47562" y="77220"/>
                    <a:pt x="64135" y="85307"/>
                  </a:cubicBezTo>
                  <a:cubicBezTo>
                    <a:pt x="82424" y="93955"/>
                    <a:pt x="95187" y="102604"/>
                    <a:pt x="102426" y="111253"/>
                  </a:cubicBezTo>
                  <a:cubicBezTo>
                    <a:pt x="109760" y="119892"/>
                    <a:pt x="113380" y="129617"/>
                    <a:pt x="113380" y="140402"/>
                  </a:cubicBezTo>
                  <a:cubicBezTo>
                    <a:pt x="113380" y="156584"/>
                    <a:pt x="107475" y="168999"/>
                    <a:pt x="95568" y="177646"/>
                  </a:cubicBezTo>
                  <a:cubicBezTo>
                    <a:pt x="83757" y="186292"/>
                    <a:pt x="67279" y="190615"/>
                    <a:pt x="46228" y="190615"/>
                  </a:cubicBezTo>
                  <a:cubicBezTo>
                    <a:pt x="38895" y="190615"/>
                    <a:pt x="30322" y="189603"/>
                    <a:pt x="20511" y="187580"/>
                  </a:cubicBezTo>
                  <a:cubicBezTo>
                    <a:pt x="10700" y="185558"/>
                    <a:pt x="3556" y="183040"/>
                    <a:pt x="-920" y="180025"/>
                  </a:cubicBezTo>
                  <a:lnTo>
                    <a:pt x="-920" y="152896"/>
                  </a:lnTo>
                  <a:cubicBezTo>
                    <a:pt x="4795" y="157814"/>
                    <a:pt x="12415" y="161859"/>
                    <a:pt x="21940" y="165033"/>
                  </a:cubicBezTo>
                  <a:cubicBezTo>
                    <a:pt x="31465" y="168206"/>
                    <a:pt x="40418" y="169792"/>
                    <a:pt x="48991" y="169792"/>
                  </a:cubicBezTo>
                  <a:cubicBezTo>
                    <a:pt x="75089" y="169792"/>
                    <a:pt x="88139" y="160590"/>
                    <a:pt x="88139" y="142187"/>
                  </a:cubicBezTo>
                  <a:cubicBezTo>
                    <a:pt x="88139" y="137030"/>
                    <a:pt x="86805" y="132389"/>
                    <a:pt x="83948" y="128264"/>
                  </a:cubicBezTo>
                  <a:cubicBezTo>
                    <a:pt x="81185" y="124140"/>
                    <a:pt x="77280" y="120492"/>
                    <a:pt x="72422" y="117320"/>
                  </a:cubicBezTo>
                  <a:cubicBezTo>
                    <a:pt x="67564" y="114148"/>
                    <a:pt x="58421" y="109262"/>
                    <a:pt x="44990" y="102680"/>
                  </a:cubicBezTo>
                  <a:cubicBezTo>
                    <a:pt x="26321" y="93479"/>
                    <a:pt x="14034" y="84935"/>
                    <a:pt x="8128" y="77039"/>
                  </a:cubicBezTo>
                  <a:cubicBezTo>
                    <a:pt x="2127" y="69152"/>
                    <a:pt x="-825" y="60123"/>
                    <a:pt x="-825" y="49969"/>
                  </a:cubicBezTo>
                  <a:cubicBezTo>
                    <a:pt x="-825" y="34662"/>
                    <a:pt x="5367" y="22527"/>
                    <a:pt x="17844" y="13564"/>
                  </a:cubicBezTo>
                  <a:cubicBezTo>
                    <a:pt x="30227" y="4601"/>
                    <a:pt x="45848" y="115"/>
                    <a:pt x="64803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F3C674FF-69A2-46EC-8AC1-0CCECA20EBAB}"/>
                </a:ext>
              </a:extLst>
            </p:cNvPr>
            <p:cNvSpPr/>
            <p:nvPr/>
          </p:nvSpPr>
          <p:spPr>
            <a:xfrm>
              <a:off x="9407525" y="276225"/>
              <a:ext cx="114300" cy="180975"/>
            </a:xfrm>
            <a:custGeom>
              <a:avLst/>
              <a:gdLst>
                <a:gd name="connsiteX0" fmla="*/ -920 w 114300"/>
                <a:gd name="connsiteY0" fmla="*/ 115 h 180975"/>
                <a:gd name="connsiteX1" fmla="*/ 51039 w 114300"/>
                <a:gd name="connsiteY1" fmla="*/ 115 h 180975"/>
                <a:gd name="connsiteX2" fmla="*/ 97026 w 114300"/>
                <a:gd name="connsiteY2" fmla="*/ 14250 h 180975"/>
                <a:gd name="connsiteX3" fmla="*/ 113380 w 114300"/>
                <a:gd name="connsiteY3" fmla="*/ 54674 h 180975"/>
                <a:gd name="connsiteX4" fmla="*/ 94254 w 114300"/>
                <a:gd name="connsiteY4" fmla="*/ 97842 h 180975"/>
                <a:gd name="connsiteX5" fmla="*/ 46429 w 114300"/>
                <a:gd name="connsiteY5" fmla="*/ 113443 h 180975"/>
                <a:gd name="connsiteX6" fmla="*/ 22693 w 114300"/>
                <a:gd name="connsiteY6" fmla="*/ 113443 h 180975"/>
                <a:gd name="connsiteX7" fmla="*/ 22693 w 114300"/>
                <a:gd name="connsiteY7" fmla="*/ 181090 h 180975"/>
                <a:gd name="connsiteX8" fmla="*/ -920 w 114300"/>
                <a:gd name="connsiteY8" fmla="*/ 181090 h 180975"/>
                <a:gd name="connsiteX9" fmla="*/ -920 w 114300"/>
                <a:gd name="connsiteY9" fmla="*/ 115 h 180975"/>
                <a:gd name="connsiteX10" fmla="*/ 22693 w 114300"/>
                <a:gd name="connsiteY10" fmla="*/ 20679 h 180975"/>
                <a:gd name="connsiteX11" fmla="*/ 22693 w 114300"/>
                <a:gd name="connsiteY11" fmla="*/ 92879 h 180975"/>
                <a:gd name="connsiteX12" fmla="*/ 44543 w 114300"/>
                <a:gd name="connsiteY12" fmla="*/ 92879 h 180975"/>
                <a:gd name="connsiteX13" fmla="*/ 77366 w 114300"/>
                <a:gd name="connsiteY13" fmla="*/ 83240 h 180975"/>
                <a:gd name="connsiteX14" fmla="*/ 88586 w 114300"/>
                <a:gd name="connsiteY14" fmla="*/ 55608 h 180975"/>
                <a:gd name="connsiteX15" fmla="*/ 46781 w 114300"/>
                <a:gd name="connsiteY15" fmla="*/ 20679 h 180975"/>
                <a:gd name="connsiteX16" fmla="*/ 22693 w 114300"/>
                <a:gd name="connsiteY16" fmla="*/ 206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300" h="180975">
                  <a:moveTo>
                    <a:pt x="-920" y="115"/>
                  </a:moveTo>
                  <a:lnTo>
                    <a:pt x="51039" y="115"/>
                  </a:lnTo>
                  <a:cubicBezTo>
                    <a:pt x="70794" y="115"/>
                    <a:pt x="86119" y="4830"/>
                    <a:pt x="97026" y="14250"/>
                  </a:cubicBezTo>
                  <a:cubicBezTo>
                    <a:pt x="107931" y="23680"/>
                    <a:pt x="113380" y="37148"/>
                    <a:pt x="113380" y="54674"/>
                  </a:cubicBezTo>
                  <a:cubicBezTo>
                    <a:pt x="113380" y="72438"/>
                    <a:pt x="107008" y="86821"/>
                    <a:pt x="94254" y="97842"/>
                  </a:cubicBezTo>
                  <a:cubicBezTo>
                    <a:pt x="81500" y="108871"/>
                    <a:pt x="65555" y="114063"/>
                    <a:pt x="46429" y="113443"/>
                  </a:cubicBezTo>
                  <a:lnTo>
                    <a:pt x="22693" y="113443"/>
                  </a:lnTo>
                  <a:lnTo>
                    <a:pt x="22693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  <a:moveTo>
                    <a:pt x="22693" y="20679"/>
                  </a:moveTo>
                  <a:lnTo>
                    <a:pt x="22693" y="92879"/>
                  </a:lnTo>
                  <a:lnTo>
                    <a:pt x="44543" y="92879"/>
                  </a:lnTo>
                  <a:cubicBezTo>
                    <a:pt x="58944" y="92879"/>
                    <a:pt x="69889" y="89669"/>
                    <a:pt x="77366" y="83240"/>
                  </a:cubicBezTo>
                  <a:cubicBezTo>
                    <a:pt x="84843" y="76820"/>
                    <a:pt x="88586" y="67609"/>
                    <a:pt x="88586" y="55608"/>
                  </a:cubicBezTo>
                  <a:cubicBezTo>
                    <a:pt x="88586" y="32319"/>
                    <a:pt x="74652" y="20679"/>
                    <a:pt x="46781" y="20679"/>
                  </a:cubicBezTo>
                  <a:lnTo>
                    <a:pt x="22693" y="20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3B544E62-393C-43B8-9541-BE13297BFF0B}"/>
                </a:ext>
              </a:extLst>
            </p:cNvPr>
            <p:cNvSpPr/>
            <p:nvPr/>
          </p:nvSpPr>
          <p:spPr>
            <a:xfrm>
              <a:off x="9550400" y="276225"/>
              <a:ext cx="95250" cy="180975"/>
            </a:xfrm>
            <a:custGeom>
              <a:avLst/>
              <a:gdLst>
                <a:gd name="connsiteX0" fmla="*/ -920 w 95250"/>
                <a:gd name="connsiteY0" fmla="*/ 115 h 180975"/>
                <a:gd name="connsiteX1" fmla="*/ 22416 w 95250"/>
                <a:gd name="connsiteY1" fmla="*/ 115 h 180975"/>
                <a:gd name="connsiteX2" fmla="*/ 22416 w 95250"/>
                <a:gd name="connsiteY2" fmla="*/ 160410 h 180975"/>
                <a:gd name="connsiteX3" fmla="*/ 94330 w 95250"/>
                <a:gd name="connsiteY3" fmla="*/ 160410 h 180975"/>
                <a:gd name="connsiteX4" fmla="*/ 94330 w 95250"/>
                <a:gd name="connsiteY4" fmla="*/ 181090 h 180975"/>
                <a:gd name="connsiteX5" fmla="*/ -920 w 95250"/>
                <a:gd name="connsiteY5" fmla="*/ 181090 h 180975"/>
                <a:gd name="connsiteX6" fmla="*/ -920 w 95250"/>
                <a:gd name="connsiteY6" fmla="*/ 11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80975">
                  <a:moveTo>
                    <a:pt x="-920" y="115"/>
                  </a:moveTo>
                  <a:lnTo>
                    <a:pt x="22416" y="115"/>
                  </a:lnTo>
                  <a:lnTo>
                    <a:pt x="22416" y="160410"/>
                  </a:lnTo>
                  <a:lnTo>
                    <a:pt x="94330" y="160410"/>
                  </a:lnTo>
                  <a:lnTo>
                    <a:pt x="94330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7BFC0F0-3A8D-4225-AA09-11209542C880}"/>
                </a:ext>
              </a:extLst>
            </p:cNvPr>
            <p:cNvSpPr/>
            <p:nvPr/>
          </p:nvSpPr>
          <p:spPr>
            <a:xfrm>
              <a:off x="9664700" y="276225"/>
              <a:ext cx="142875" cy="190500"/>
            </a:xfrm>
            <a:custGeom>
              <a:avLst/>
              <a:gdLst>
                <a:gd name="connsiteX0" fmla="*/ -920 w 142875"/>
                <a:gd name="connsiteY0" fmla="*/ 115 h 190500"/>
                <a:gd name="connsiteX1" fmla="*/ 23559 w 142875"/>
                <a:gd name="connsiteY1" fmla="*/ 115 h 190500"/>
                <a:gd name="connsiteX2" fmla="*/ 23559 w 142875"/>
                <a:gd name="connsiteY2" fmla="*/ 112843 h 190500"/>
                <a:gd name="connsiteX3" fmla="*/ 71280 w 142875"/>
                <a:gd name="connsiteY3" fmla="*/ 169086 h 190500"/>
                <a:gd name="connsiteX4" fmla="*/ 117476 w 142875"/>
                <a:gd name="connsiteY4" fmla="*/ 114653 h 190500"/>
                <a:gd name="connsiteX5" fmla="*/ 117476 w 142875"/>
                <a:gd name="connsiteY5" fmla="*/ 115 h 190500"/>
                <a:gd name="connsiteX6" fmla="*/ 141955 w 142875"/>
                <a:gd name="connsiteY6" fmla="*/ 115 h 190500"/>
                <a:gd name="connsiteX7" fmla="*/ 141955 w 142875"/>
                <a:gd name="connsiteY7" fmla="*/ 111148 h 190500"/>
                <a:gd name="connsiteX8" fmla="*/ 68994 w 142875"/>
                <a:gd name="connsiteY8" fmla="*/ 190615 h 190500"/>
                <a:gd name="connsiteX9" fmla="*/ -920 w 142875"/>
                <a:gd name="connsiteY9" fmla="*/ 113929 h 190500"/>
                <a:gd name="connsiteX10" fmla="*/ -920 w 142875"/>
                <a:gd name="connsiteY10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90500">
                  <a:moveTo>
                    <a:pt x="-920" y="115"/>
                  </a:moveTo>
                  <a:lnTo>
                    <a:pt x="23559" y="115"/>
                  </a:lnTo>
                  <a:lnTo>
                    <a:pt x="23559" y="112843"/>
                  </a:lnTo>
                  <a:cubicBezTo>
                    <a:pt x="23559" y="150338"/>
                    <a:pt x="39466" y="169086"/>
                    <a:pt x="71280" y="169086"/>
                  </a:cubicBezTo>
                  <a:cubicBezTo>
                    <a:pt x="102046" y="169086"/>
                    <a:pt x="117476" y="150942"/>
                    <a:pt x="117476" y="114653"/>
                  </a:cubicBezTo>
                  <a:lnTo>
                    <a:pt x="117476" y="115"/>
                  </a:lnTo>
                  <a:lnTo>
                    <a:pt x="141955" y="115"/>
                  </a:lnTo>
                  <a:lnTo>
                    <a:pt x="141955" y="111148"/>
                  </a:lnTo>
                  <a:cubicBezTo>
                    <a:pt x="141955" y="164126"/>
                    <a:pt x="117666" y="190615"/>
                    <a:pt x="68994" y="190615"/>
                  </a:cubicBezTo>
                  <a:cubicBezTo>
                    <a:pt x="22416" y="190615"/>
                    <a:pt x="-920" y="165054"/>
                    <a:pt x="-920" y="113929"/>
                  </a:cubicBez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402F987-8457-4C7A-A7F4-B7C0C2C84671}"/>
                </a:ext>
              </a:extLst>
            </p:cNvPr>
            <p:cNvSpPr/>
            <p:nvPr/>
          </p:nvSpPr>
          <p:spPr>
            <a:xfrm>
              <a:off x="8759825" y="266700"/>
              <a:ext cx="1495425" cy="200025"/>
            </a:xfrm>
            <a:custGeom>
              <a:avLst/>
              <a:gdLst>
                <a:gd name="connsiteX0" fmla="*/ 1231520 w 1495425"/>
                <a:gd name="connsiteY0" fmla="*/ 178615 h 200025"/>
                <a:gd name="connsiteX1" fmla="*/ 1238950 w 1495425"/>
                <a:gd name="connsiteY1" fmla="*/ 181469 h 200025"/>
                <a:gd name="connsiteX2" fmla="*/ 1241902 w 1495425"/>
                <a:gd name="connsiteY2" fmla="*/ 188842 h 200025"/>
                <a:gd name="connsiteX3" fmla="*/ 1238950 w 1495425"/>
                <a:gd name="connsiteY3" fmla="*/ 196216 h 200025"/>
                <a:gd name="connsiteX4" fmla="*/ 1231520 w 1495425"/>
                <a:gd name="connsiteY4" fmla="*/ 199188 h 200025"/>
                <a:gd name="connsiteX5" fmla="*/ 1224376 w 1495425"/>
                <a:gd name="connsiteY5" fmla="*/ 196216 h 200025"/>
                <a:gd name="connsiteX6" fmla="*/ 1221518 w 1495425"/>
                <a:gd name="connsiteY6" fmla="*/ 188842 h 200025"/>
                <a:gd name="connsiteX7" fmla="*/ 1224376 w 1495425"/>
                <a:gd name="connsiteY7" fmla="*/ 181469 h 200025"/>
                <a:gd name="connsiteX8" fmla="*/ 1231520 w 1495425"/>
                <a:gd name="connsiteY8" fmla="*/ 178615 h 200025"/>
                <a:gd name="connsiteX9" fmla="*/ 560884 w 1495425"/>
                <a:gd name="connsiteY9" fmla="*/ 73010 h 200025"/>
                <a:gd name="connsiteX10" fmla="*/ 530756 w 1495425"/>
                <a:gd name="connsiteY10" fmla="*/ 85383 h 200025"/>
                <a:gd name="connsiteX11" fmla="*/ 516050 w 1495425"/>
                <a:gd name="connsiteY11" fmla="*/ 120940 h 200025"/>
                <a:gd name="connsiteX12" fmla="*/ 599060 w 1495425"/>
                <a:gd name="connsiteY12" fmla="*/ 120940 h 200025"/>
                <a:gd name="connsiteX13" fmla="*/ 588316 w 1495425"/>
                <a:gd name="connsiteY13" fmla="*/ 85564 h 200025"/>
                <a:gd name="connsiteX14" fmla="*/ 560884 w 1495425"/>
                <a:gd name="connsiteY14" fmla="*/ 73010 h 200025"/>
                <a:gd name="connsiteX15" fmla="*/ 345142 w 1495425"/>
                <a:gd name="connsiteY15" fmla="*/ 65399 h 200025"/>
                <a:gd name="connsiteX16" fmla="*/ 356696 w 1495425"/>
                <a:gd name="connsiteY16" fmla="*/ 65399 h 200025"/>
                <a:gd name="connsiteX17" fmla="*/ 356696 w 1495425"/>
                <a:gd name="connsiteY17" fmla="*/ 196929 h 200025"/>
                <a:gd name="connsiteX18" fmla="*/ 345142 w 1495425"/>
                <a:gd name="connsiteY18" fmla="*/ 196929 h 200025"/>
                <a:gd name="connsiteX19" fmla="*/ 1451452 w 1495425"/>
                <a:gd name="connsiteY19" fmla="*/ 62189 h 200025"/>
                <a:gd name="connsiteX20" fmla="*/ 1483456 w 1495425"/>
                <a:gd name="connsiteY20" fmla="*/ 76401 h 200025"/>
                <a:gd name="connsiteX21" fmla="*/ 1494505 w 1495425"/>
                <a:gd name="connsiteY21" fmla="*/ 116892 h 200025"/>
                <a:gd name="connsiteX22" fmla="*/ 1494505 w 1495425"/>
                <a:gd name="connsiteY22" fmla="*/ 196929 h 200025"/>
                <a:gd name="connsiteX23" fmla="*/ 1482980 w 1495425"/>
                <a:gd name="connsiteY23" fmla="*/ 196929 h 200025"/>
                <a:gd name="connsiteX24" fmla="*/ 1482980 w 1495425"/>
                <a:gd name="connsiteY24" fmla="*/ 120340 h 200025"/>
                <a:gd name="connsiteX25" fmla="*/ 1449452 w 1495425"/>
                <a:gd name="connsiteY25" fmla="*/ 73010 h 200025"/>
                <a:gd name="connsiteX26" fmla="*/ 1418686 w 1495425"/>
                <a:gd name="connsiteY26" fmla="*/ 86926 h 200025"/>
                <a:gd name="connsiteX27" fmla="*/ 1406685 w 1495425"/>
                <a:gd name="connsiteY27" fmla="*/ 121416 h 200025"/>
                <a:gd name="connsiteX28" fmla="*/ 1406685 w 1495425"/>
                <a:gd name="connsiteY28" fmla="*/ 196929 h 200025"/>
                <a:gd name="connsiteX29" fmla="*/ 1395159 w 1495425"/>
                <a:gd name="connsiteY29" fmla="*/ 196929 h 200025"/>
                <a:gd name="connsiteX30" fmla="*/ 1395159 w 1495425"/>
                <a:gd name="connsiteY30" fmla="*/ 65399 h 200025"/>
                <a:gd name="connsiteX31" fmla="*/ 1406685 w 1495425"/>
                <a:gd name="connsiteY31" fmla="*/ 65399 h 200025"/>
                <a:gd name="connsiteX32" fmla="*/ 1406685 w 1495425"/>
                <a:gd name="connsiteY32" fmla="*/ 89307 h 200025"/>
                <a:gd name="connsiteX33" fmla="*/ 1407256 w 1495425"/>
                <a:gd name="connsiteY33" fmla="*/ 89307 h 200025"/>
                <a:gd name="connsiteX34" fmla="*/ 1451452 w 1495425"/>
                <a:gd name="connsiteY34" fmla="*/ 62189 h 200025"/>
                <a:gd name="connsiteX35" fmla="*/ 1336295 w 1495425"/>
                <a:gd name="connsiteY35" fmla="*/ 62189 h 200025"/>
                <a:gd name="connsiteX36" fmla="*/ 1364870 w 1495425"/>
                <a:gd name="connsiteY36" fmla="*/ 68371 h 200025"/>
                <a:gd name="connsiteX37" fmla="*/ 1364870 w 1495425"/>
                <a:gd name="connsiteY37" fmla="*/ 81697 h 200025"/>
                <a:gd name="connsiteX38" fmla="*/ 1334485 w 1495425"/>
                <a:gd name="connsiteY38" fmla="*/ 73010 h 200025"/>
                <a:gd name="connsiteX39" fmla="*/ 1297718 w 1495425"/>
                <a:gd name="connsiteY39" fmla="*/ 89660 h 200025"/>
                <a:gd name="connsiteX40" fmla="*/ 1283621 w 1495425"/>
                <a:gd name="connsiteY40" fmla="*/ 132713 h 200025"/>
                <a:gd name="connsiteX41" fmla="*/ 1296480 w 1495425"/>
                <a:gd name="connsiteY41" fmla="*/ 173799 h 200025"/>
                <a:gd name="connsiteX42" fmla="*/ 1330676 w 1495425"/>
                <a:gd name="connsiteY42" fmla="*/ 189318 h 200025"/>
                <a:gd name="connsiteX43" fmla="*/ 1364393 w 1495425"/>
                <a:gd name="connsiteY43" fmla="*/ 178853 h 200025"/>
                <a:gd name="connsiteX44" fmla="*/ 1364393 w 1495425"/>
                <a:gd name="connsiteY44" fmla="*/ 191102 h 200025"/>
                <a:gd name="connsiteX45" fmla="*/ 1330103 w 1495425"/>
                <a:gd name="connsiteY45" fmla="*/ 200140 h 200025"/>
                <a:gd name="connsiteX46" fmla="*/ 1287622 w 1495425"/>
                <a:gd name="connsiteY46" fmla="*/ 181707 h 200025"/>
                <a:gd name="connsiteX47" fmla="*/ 1271429 w 1495425"/>
                <a:gd name="connsiteY47" fmla="*/ 133427 h 200025"/>
                <a:gd name="connsiteX48" fmla="*/ 1289622 w 1495425"/>
                <a:gd name="connsiteY48" fmla="*/ 82173 h 200025"/>
                <a:gd name="connsiteX49" fmla="*/ 1336295 w 1495425"/>
                <a:gd name="connsiteY49" fmla="*/ 62189 h 200025"/>
                <a:gd name="connsiteX50" fmla="*/ 561350 w 1495425"/>
                <a:gd name="connsiteY50" fmla="*/ 62189 h 200025"/>
                <a:gd name="connsiteX51" fmla="*/ 598298 w 1495425"/>
                <a:gd name="connsiteY51" fmla="*/ 79439 h 200025"/>
                <a:gd name="connsiteX52" fmla="*/ 611204 w 1495425"/>
                <a:gd name="connsiteY52" fmla="*/ 126407 h 200025"/>
                <a:gd name="connsiteX53" fmla="*/ 611204 w 1495425"/>
                <a:gd name="connsiteY53" fmla="*/ 131646 h 200025"/>
                <a:gd name="connsiteX54" fmla="*/ 515583 w 1495425"/>
                <a:gd name="connsiteY54" fmla="*/ 131646 h 200025"/>
                <a:gd name="connsiteX55" fmla="*/ 527841 w 1495425"/>
                <a:gd name="connsiteY55" fmla="*/ 174037 h 200025"/>
                <a:gd name="connsiteX56" fmla="*/ 561579 w 1495425"/>
                <a:gd name="connsiteY56" fmla="*/ 189318 h 200025"/>
                <a:gd name="connsiteX57" fmla="*/ 603965 w 1495425"/>
                <a:gd name="connsiteY57" fmla="*/ 173026 h 200025"/>
                <a:gd name="connsiteX58" fmla="*/ 603965 w 1495425"/>
                <a:gd name="connsiteY58" fmla="*/ 185632 h 200025"/>
                <a:gd name="connsiteX59" fmla="*/ 559245 w 1495425"/>
                <a:gd name="connsiteY59" fmla="*/ 200140 h 200025"/>
                <a:gd name="connsiteX60" fmla="*/ 518849 w 1495425"/>
                <a:gd name="connsiteY60" fmla="*/ 181885 h 200025"/>
                <a:gd name="connsiteX61" fmla="*/ 503438 w 1495425"/>
                <a:gd name="connsiteY61" fmla="*/ 130455 h 200025"/>
                <a:gd name="connsiteX62" fmla="*/ 519555 w 1495425"/>
                <a:gd name="connsiteY62" fmla="*/ 81935 h 200025"/>
                <a:gd name="connsiteX63" fmla="*/ 561350 w 1495425"/>
                <a:gd name="connsiteY63" fmla="*/ 62189 h 200025"/>
                <a:gd name="connsiteX64" fmla="*/ 453880 w 1495425"/>
                <a:gd name="connsiteY64" fmla="*/ 62189 h 200025"/>
                <a:gd name="connsiteX65" fmla="*/ 482483 w 1495425"/>
                <a:gd name="connsiteY65" fmla="*/ 68371 h 200025"/>
                <a:gd name="connsiteX66" fmla="*/ 482483 w 1495425"/>
                <a:gd name="connsiteY66" fmla="*/ 81697 h 200025"/>
                <a:gd name="connsiteX67" fmla="*/ 452127 w 1495425"/>
                <a:gd name="connsiteY67" fmla="*/ 73010 h 200025"/>
                <a:gd name="connsiteX68" fmla="*/ 415351 w 1495425"/>
                <a:gd name="connsiteY68" fmla="*/ 89660 h 200025"/>
                <a:gd name="connsiteX69" fmla="*/ 401225 w 1495425"/>
                <a:gd name="connsiteY69" fmla="*/ 132713 h 200025"/>
                <a:gd name="connsiteX70" fmla="*/ 414122 w 1495425"/>
                <a:gd name="connsiteY70" fmla="*/ 173799 h 200025"/>
                <a:gd name="connsiteX71" fmla="*/ 448279 w 1495425"/>
                <a:gd name="connsiteY71" fmla="*/ 189318 h 200025"/>
                <a:gd name="connsiteX72" fmla="*/ 482017 w 1495425"/>
                <a:gd name="connsiteY72" fmla="*/ 178853 h 200025"/>
                <a:gd name="connsiteX73" fmla="*/ 482017 w 1495425"/>
                <a:gd name="connsiteY73" fmla="*/ 191102 h 200025"/>
                <a:gd name="connsiteX74" fmla="*/ 447689 w 1495425"/>
                <a:gd name="connsiteY74" fmla="*/ 200140 h 200025"/>
                <a:gd name="connsiteX75" fmla="*/ 405255 w 1495425"/>
                <a:gd name="connsiteY75" fmla="*/ 181707 h 200025"/>
                <a:gd name="connsiteX76" fmla="*/ 389081 w 1495425"/>
                <a:gd name="connsiteY76" fmla="*/ 133427 h 200025"/>
                <a:gd name="connsiteX77" fmla="*/ 407236 w 1495425"/>
                <a:gd name="connsiteY77" fmla="*/ 82173 h 200025"/>
                <a:gd name="connsiteX78" fmla="*/ 453880 w 1495425"/>
                <a:gd name="connsiteY78" fmla="*/ 62189 h 200025"/>
                <a:gd name="connsiteX79" fmla="*/ 84195 w 1495425"/>
                <a:gd name="connsiteY79" fmla="*/ 21280 h 200025"/>
                <a:gd name="connsiteX80" fmla="*/ 32294 w 1495425"/>
                <a:gd name="connsiteY80" fmla="*/ 44530 h 200025"/>
                <a:gd name="connsiteX81" fmla="*/ 11920 w 1495425"/>
                <a:gd name="connsiteY81" fmla="*/ 105357 h 200025"/>
                <a:gd name="connsiteX82" fmla="*/ 31189 w 1495425"/>
                <a:gd name="connsiteY82" fmla="*/ 165950 h 200025"/>
                <a:gd name="connsiteX83" fmla="*/ 82671 w 1495425"/>
                <a:gd name="connsiteY83" fmla="*/ 188486 h 200025"/>
                <a:gd name="connsiteX84" fmla="*/ 135735 w 1495425"/>
                <a:gd name="connsiteY84" fmla="*/ 166188 h 200025"/>
                <a:gd name="connsiteX85" fmla="*/ 155300 w 1495425"/>
                <a:gd name="connsiteY85" fmla="*/ 104052 h 200025"/>
                <a:gd name="connsiteX86" fmla="*/ 136202 w 1495425"/>
                <a:gd name="connsiteY86" fmla="*/ 43168 h 200025"/>
                <a:gd name="connsiteX87" fmla="*/ 84195 w 1495425"/>
                <a:gd name="connsiteY87" fmla="*/ 21280 h 200025"/>
                <a:gd name="connsiteX88" fmla="*/ 350857 w 1495425"/>
                <a:gd name="connsiteY88" fmla="*/ 12717 h 200025"/>
                <a:gd name="connsiteX89" fmla="*/ 357696 w 1495425"/>
                <a:gd name="connsiteY89" fmla="*/ 15279 h 200025"/>
                <a:gd name="connsiteX90" fmla="*/ 360668 w 1495425"/>
                <a:gd name="connsiteY90" fmla="*/ 22232 h 200025"/>
                <a:gd name="connsiteX91" fmla="*/ 357753 w 1495425"/>
                <a:gd name="connsiteY91" fmla="*/ 29309 h 200025"/>
                <a:gd name="connsiteX92" fmla="*/ 350857 w 1495425"/>
                <a:gd name="connsiteY92" fmla="*/ 32224 h 200025"/>
                <a:gd name="connsiteX93" fmla="*/ 344152 w 1495425"/>
                <a:gd name="connsiteY93" fmla="*/ 29433 h 200025"/>
                <a:gd name="connsiteX94" fmla="*/ 341285 w 1495425"/>
                <a:gd name="connsiteY94" fmla="*/ 22232 h 200025"/>
                <a:gd name="connsiteX95" fmla="*/ 344209 w 1495425"/>
                <a:gd name="connsiteY95" fmla="*/ 15393 h 200025"/>
                <a:gd name="connsiteX96" fmla="*/ 350857 w 1495425"/>
                <a:gd name="connsiteY96" fmla="*/ 12717 h 200025"/>
                <a:gd name="connsiteX97" fmla="*/ 86291 w 1495425"/>
                <a:gd name="connsiteY97" fmla="*/ 9630 h 200025"/>
                <a:gd name="connsiteX98" fmla="*/ 145489 w 1495425"/>
                <a:gd name="connsiteY98" fmla="*/ 35138 h 200025"/>
                <a:gd name="connsiteX99" fmla="*/ 168139 w 1495425"/>
                <a:gd name="connsiteY99" fmla="*/ 102032 h 200025"/>
                <a:gd name="connsiteX100" fmla="*/ 144965 w 1495425"/>
                <a:gd name="connsiteY100" fmla="*/ 173918 h 200025"/>
                <a:gd name="connsiteX101" fmla="*/ 82910 w 1495425"/>
                <a:gd name="connsiteY101" fmla="*/ 200140 h 200025"/>
                <a:gd name="connsiteX102" fmla="*/ 21845 w 1495425"/>
                <a:gd name="connsiteY102" fmla="*/ 174215 h 200025"/>
                <a:gd name="connsiteX103" fmla="*/ -920 w 1495425"/>
                <a:gd name="connsiteY103" fmla="*/ 106785 h 200025"/>
                <a:gd name="connsiteX104" fmla="*/ 22436 w 1495425"/>
                <a:gd name="connsiteY104" fmla="*/ 36148 h 200025"/>
                <a:gd name="connsiteX105" fmla="*/ 86291 w 1495425"/>
                <a:gd name="connsiteY105" fmla="*/ 9630 h 200025"/>
                <a:gd name="connsiteX106" fmla="*/ 316520 w 1495425"/>
                <a:gd name="connsiteY106" fmla="*/ 115 h 200025"/>
                <a:gd name="connsiteX107" fmla="*/ 330178 w 1495425"/>
                <a:gd name="connsiteY107" fmla="*/ 2611 h 200025"/>
                <a:gd name="connsiteX108" fmla="*/ 330178 w 1495425"/>
                <a:gd name="connsiteY108" fmla="*/ 14622 h 200025"/>
                <a:gd name="connsiteX109" fmla="*/ 316053 w 1495425"/>
                <a:gd name="connsiteY109" fmla="*/ 10935 h 200025"/>
                <a:gd name="connsiteX110" fmla="*/ 292231 w 1495425"/>
                <a:gd name="connsiteY110" fmla="*/ 43520 h 200025"/>
                <a:gd name="connsiteX111" fmla="*/ 292231 w 1495425"/>
                <a:gd name="connsiteY111" fmla="*/ 65399 h 200025"/>
                <a:gd name="connsiteX112" fmla="*/ 326445 w 1495425"/>
                <a:gd name="connsiteY112" fmla="*/ 65399 h 200025"/>
                <a:gd name="connsiteX113" fmla="*/ 326445 w 1495425"/>
                <a:gd name="connsiteY113" fmla="*/ 76220 h 200025"/>
                <a:gd name="connsiteX114" fmla="*/ 292231 w 1495425"/>
                <a:gd name="connsiteY114" fmla="*/ 76220 h 200025"/>
                <a:gd name="connsiteX115" fmla="*/ 292231 w 1495425"/>
                <a:gd name="connsiteY115" fmla="*/ 196929 h 200025"/>
                <a:gd name="connsiteX116" fmla="*/ 280677 w 1495425"/>
                <a:gd name="connsiteY116" fmla="*/ 196929 h 200025"/>
                <a:gd name="connsiteX117" fmla="*/ 280677 w 1495425"/>
                <a:gd name="connsiteY117" fmla="*/ 76220 h 200025"/>
                <a:gd name="connsiteX118" fmla="*/ 257436 w 1495425"/>
                <a:gd name="connsiteY118" fmla="*/ 76220 h 200025"/>
                <a:gd name="connsiteX119" fmla="*/ 257436 w 1495425"/>
                <a:gd name="connsiteY119" fmla="*/ 65399 h 200025"/>
                <a:gd name="connsiteX120" fmla="*/ 280677 w 1495425"/>
                <a:gd name="connsiteY120" fmla="*/ 65399 h 200025"/>
                <a:gd name="connsiteX121" fmla="*/ 280677 w 1495425"/>
                <a:gd name="connsiteY121" fmla="*/ 42568 h 200025"/>
                <a:gd name="connsiteX122" fmla="*/ 290945 w 1495425"/>
                <a:gd name="connsiteY122" fmla="*/ 10935 h 200025"/>
                <a:gd name="connsiteX123" fmla="*/ 316520 w 1495425"/>
                <a:gd name="connsiteY123" fmla="*/ 115 h 200025"/>
                <a:gd name="connsiteX124" fmla="*/ 245044 w 1495425"/>
                <a:gd name="connsiteY124" fmla="*/ 115 h 200025"/>
                <a:gd name="connsiteX125" fmla="*/ 258703 w 1495425"/>
                <a:gd name="connsiteY125" fmla="*/ 2611 h 200025"/>
                <a:gd name="connsiteX126" fmla="*/ 258703 w 1495425"/>
                <a:gd name="connsiteY126" fmla="*/ 14622 h 200025"/>
                <a:gd name="connsiteX127" fmla="*/ 244577 w 1495425"/>
                <a:gd name="connsiteY127" fmla="*/ 10935 h 200025"/>
                <a:gd name="connsiteX128" fmla="*/ 220755 w 1495425"/>
                <a:gd name="connsiteY128" fmla="*/ 43520 h 200025"/>
                <a:gd name="connsiteX129" fmla="*/ 220755 w 1495425"/>
                <a:gd name="connsiteY129" fmla="*/ 65399 h 200025"/>
                <a:gd name="connsiteX130" fmla="*/ 254969 w 1495425"/>
                <a:gd name="connsiteY130" fmla="*/ 65399 h 200025"/>
                <a:gd name="connsiteX131" fmla="*/ 254969 w 1495425"/>
                <a:gd name="connsiteY131" fmla="*/ 76220 h 200025"/>
                <a:gd name="connsiteX132" fmla="*/ 220755 w 1495425"/>
                <a:gd name="connsiteY132" fmla="*/ 76220 h 200025"/>
                <a:gd name="connsiteX133" fmla="*/ 220755 w 1495425"/>
                <a:gd name="connsiteY133" fmla="*/ 196929 h 200025"/>
                <a:gd name="connsiteX134" fmla="*/ 209201 w 1495425"/>
                <a:gd name="connsiteY134" fmla="*/ 196929 h 200025"/>
                <a:gd name="connsiteX135" fmla="*/ 209201 w 1495425"/>
                <a:gd name="connsiteY135" fmla="*/ 76220 h 200025"/>
                <a:gd name="connsiteX136" fmla="*/ 185970 w 1495425"/>
                <a:gd name="connsiteY136" fmla="*/ 76220 h 200025"/>
                <a:gd name="connsiteX137" fmla="*/ 185970 w 1495425"/>
                <a:gd name="connsiteY137" fmla="*/ 65399 h 200025"/>
                <a:gd name="connsiteX138" fmla="*/ 209201 w 1495425"/>
                <a:gd name="connsiteY138" fmla="*/ 65399 h 200025"/>
                <a:gd name="connsiteX139" fmla="*/ 209201 w 1495425"/>
                <a:gd name="connsiteY139" fmla="*/ 42568 h 200025"/>
                <a:gd name="connsiteX140" fmla="*/ 219469 w 1495425"/>
                <a:gd name="connsiteY140" fmla="*/ 10935 h 200025"/>
                <a:gd name="connsiteX141" fmla="*/ 245044 w 1495425"/>
                <a:gd name="connsiteY141" fmla="*/ 11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495425" h="200025">
                  <a:moveTo>
                    <a:pt x="1231520" y="178615"/>
                  </a:moveTo>
                  <a:cubicBezTo>
                    <a:pt x="1234472" y="178615"/>
                    <a:pt x="1236853" y="179567"/>
                    <a:pt x="1238950" y="181469"/>
                  </a:cubicBezTo>
                  <a:cubicBezTo>
                    <a:pt x="1240950" y="183372"/>
                    <a:pt x="1241902" y="185830"/>
                    <a:pt x="1241902" y="188842"/>
                  </a:cubicBezTo>
                  <a:cubicBezTo>
                    <a:pt x="1241902" y="191776"/>
                    <a:pt x="1240950" y="194234"/>
                    <a:pt x="1238950" y="196216"/>
                  </a:cubicBezTo>
                  <a:cubicBezTo>
                    <a:pt x="1236853" y="198198"/>
                    <a:pt x="1234472" y="199188"/>
                    <a:pt x="1231520" y="199188"/>
                  </a:cubicBezTo>
                  <a:cubicBezTo>
                    <a:pt x="1228662" y="199188"/>
                    <a:pt x="1226281" y="198198"/>
                    <a:pt x="1224376" y="196216"/>
                  </a:cubicBezTo>
                  <a:cubicBezTo>
                    <a:pt x="1222471" y="194234"/>
                    <a:pt x="1221518" y="191776"/>
                    <a:pt x="1221518" y="188842"/>
                  </a:cubicBezTo>
                  <a:cubicBezTo>
                    <a:pt x="1221518" y="185830"/>
                    <a:pt x="1222471" y="183372"/>
                    <a:pt x="1224376" y="181469"/>
                  </a:cubicBezTo>
                  <a:cubicBezTo>
                    <a:pt x="1226281" y="179567"/>
                    <a:pt x="1228662" y="178615"/>
                    <a:pt x="1231520" y="178615"/>
                  </a:cubicBezTo>
                  <a:close/>
                  <a:moveTo>
                    <a:pt x="560884" y="73010"/>
                  </a:moveTo>
                  <a:cubicBezTo>
                    <a:pt x="548739" y="73010"/>
                    <a:pt x="538700" y="77134"/>
                    <a:pt x="530756" y="85383"/>
                  </a:cubicBezTo>
                  <a:cubicBezTo>
                    <a:pt x="522822" y="93622"/>
                    <a:pt x="517916" y="105481"/>
                    <a:pt x="516050" y="120940"/>
                  </a:cubicBezTo>
                  <a:lnTo>
                    <a:pt x="599060" y="120940"/>
                  </a:lnTo>
                  <a:cubicBezTo>
                    <a:pt x="598517" y="105719"/>
                    <a:pt x="594936" y="93927"/>
                    <a:pt x="588316" y="85564"/>
                  </a:cubicBezTo>
                  <a:cubicBezTo>
                    <a:pt x="581706" y="77191"/>
                    <a:pt x="572551" y="73010"/>
                    <a:pt x="560884" y="73010"/>
                  </a:cubicBezTo>
                  <a:close/>
                  <a:moveTo>
                    <a:pt x="345142" y="65399"/>
                  </a:moveTo>
                  <a:lnTo>
                    <a:pt x="356696" y="65399"/>
                  </a:lnTo>
                  <a:lnTo>
                    <a:pt x="356696" y="196929"/>
                  </a:lnTo>
                  <a:lnTo>
                    <a:pt x="345142" y="196929"/>
                  </a:lnTo>
                  <a:close/>
                  <a:moveTo>
                    <a:pt x="1451452" y="62189"/>
                  </a:moveTo>
                  <a:cubicBezTo>
                    <a:pt x="1465358" y="62189"/>
                    <a:pt x="1476027" y="66933"/>
                    <a:pt x="1483456" y="76401"/>
                  </a:cubicBezTo>
                  <a:cubicBezTo>
                    <a:pt x="1490790" y="85878"/>
                    <a:pt x="1494505" y="99375"/>
                    <a:pt x="1494505" y="116892"/>
                  </a:cubicBezTo>
                  <a:lnTo>
                    <a:pt x="1494505" y="196929"/>
                  </a:lnTo>
                  <a:lnTo>
                    <a:pt x="1482980" y="196929"/>
                  </a:lnTo>
                  <a:lnTo>
                    <a:pt x="1482980" y="120340"/>
                  </a:lnTo>
                  <a:cubicBezTo>
                    <a:pt x="1482980" y="88793"/>
                    <a:pt x="1471740" y="73010"/>
                    <a:pt x="1449452" y="73010"/>
                  </a:cubicBezTo>
                  <a:cubicBezTo>
                    <a:pt x="1436974" y="73010"/>
                    <a:pt x="1426782" y="77648"/>
                    <a:pt x="1418686" y="86926"/>
                  </a:cubicBezTo>
                  <a:cubicBezTo>
                    <a:pt x="1410685" y="96203"/>
                    <a:pt x="1406685" y="107700"/>
                    <a:pt x="1406685" y="121416"/>
                  </a:cubicBezTo>
                  <a:lnTo>
                    <a:pt x="1406685" y="196929"/>
                  </a:lnTo>
                  <a:lnTo>
                    <a:pt x="1395159" y="196929"/>
                  </a:lnTo>
                  <a:lnTo>
                    <a:pt x="1395159" y="65399"/>
                  </a:lnTo>
                  <a:lnTo>
                    <a:pt x="1406685" y="65399"/>
                  </a:lnTo>
                  <a:lnTo>
                    <a:pt x="1406685" y="89307"/>
                  </a:lnTo>
                  <a:lnTo>
                    <a:pt x="1407256" y="89307"/>
                  </a:lnTo>
                  <a:cubicBezTo>
                    <a:pt x="1416685" y="71229"/>
                    <a:pt x="1431450" y="62189"/>
                    <a:pt x="1451452" y="62189"/>
                  </a:cubicBezTo>
                  <a:close/>
                  <a:moveTo>
                    <a:pt x="1336295" y="62189"/>
                  </a:moveTo>
                  <a:cubicBezTo>
                    <a:pt x="1346106" y="62189"/>
                    <a:pt x="1355631" y="64256"/>
                    <a:pt x="1364870" y="68371"/>
                  </a:cubicBezTo>
                  <a:lnTo>
                    <a:pt x="1364870" y="81697"/>
                  </a:lnTo>
                  <a:cubicBezTo>
                    <a:pt x="1355631" y="75905"/>
                    <a:pt x="1345534" y="73010"/>
                    <a:pt x="1334485" y="73010"/>
                  </a:cubicBezTo>
                  <a:cubicBezTo>
                    <a:pt x="1319436" y="73010"/>
                    <a:pt x="1307148" y="78563"/>
                    <a:pt x="1297718" y="89660"/>
                  </a:cubicBezTo>
                  <a:cubicBezTo>
                    <a:pt x="1288289" y="100766"/>
                    <a:pt x="1283621" y="115110"/>
                    <a:pt x="1283621" y="132713"/>
                  </a:cubicBezTo>
                  <a:cubicBezTo>
                    <a:pt x="1283621" y="149757"/>
                    <a:pt x="1287908" y="163453"/>
                    <a:pt x="1296480" y="173799"/>
                  </a:cubicBezTo>
                  <a:cubicBezTo>
                    <a:pt x="1305053" y="184146"/>
                    <a:pt x="1316483" y="189318"/>
                    <a:pt x="1330676" y="189318"/>
                  </a:cubicBezTo>
                  <a:cubicBezTo>
                    <a:pt x="1343534" y="189318"/>
                    <a:pt x="1354773" y="185830"/>
                    <a:pt x="1364393" y="178853"/>
                  </a:cubicBezTo>
                  <a:lnTo>
                    <a:pt x="1364393" y="191102"/>
                  </a:lnTo>
                  <a:cubicBezTo>
                    <a:pt x="1354773" y="197127"/>
                    <a:pt x="1343343" y="200140"/>
                    <a:pt x="1330103" y="200140"/>
                  </a:cubicBezTo>
                  <a:cubicBezTo>
                    <a:pt x="1312578" y="200140"/>
                    <a:pt x="1298386" y="193995"/>
                    <a:pt x="1287622" y="181707"/>
                  </a:cubicBezTo>
                  <a:cubicBezTo>
                    <a:pt x="1276859" y="169419"/>
                    <a:pt x="1271429" y="153325"/>
                    <a:pt x="1271429" y="133427"/>
                  </a:cubicBezTo>
                  <a:cubicBezTo>
                    <a:pt x="1271429" y="112577"/>
                    <a:pt x="1277525" y="95489"/>
                    <a:pt x="1289622" y="82173"/>
                  </a:cubicBezTo>
                  <a:cubicBezTo>
                    <a:pt x="1301719" y="68847"/>
                    <a:pt x="1317245" y="62189"/>
                    <a:pt x="1336295" y="62189"/>
                  </a:cubicBezTo>
                  <a:close/>
                  <a:moveTo>
                    <a:pt x="561350" y="62189"/>
                  </a:moveTo>
                  <a:cubicBezTo>
                    <a:pt x="577381" y="62189"/>
                    <a:pt x="589697" y="67943"/>
                    <a:pt x="598298" y="79439"/>
                  </a:cubicBezTo>
                  <a:cubicBezTo>
                    <a:pt x="606899" y="90926"/>
                    <a:pt x="611204" y="106585"/>
                    <a:pt x="611204" y="126407"/>
                  </a:cubicBezTo>
                  <a:lnTo>
                    <a:pt x="611204" y="131646"/>
                  </a:lnTo>
                  <a:lnTo>
                    <a:pt x="515583" y="131646"/>
                  </a:lnTo>
                  <a:cubicBezTo>
                    <a:pt x="515583" y="149718"/>
                    <a:pt x="519669" y="163849"/>
                    <a:pt x="527841" y="174037"/>
                  </a:cubicBezTo>
                  <a:cubicBezTo>
                    <a:pt x="536014" y="184225"/>
                    <a:pt x="547263" y="189318"/>
                    <a:pt x="561579" y="189318"/>
                  </a:cubicBezTo>
                  <a:cubicBezTo>
                    <a:pt x="576057" y="189318"/>
                    <a:pt x="590182" y="183888"/>
                    <a:pt x="603965" y="173026"/>
                  </a:cubicBezTo>
                  <a:lnTo>
                    <a:pt x="603965" y="185632"/>
                  </a:lnTo>
                  <a:cubicBezTo>
                    <a:pt x="590573" y="195304"/>
                    <a:pt x="575666" y="200140"/>
                    <a:pt x="559245" y="200140"/>
                  </a:cubicBezTo>
                  <a:cubicBezTo>
                    <a:pt x="542586" y="200140"/>
                    <a:pt x="529127" y="194055"/>
                    <a:pt x="518849" y="181885"/>
                  </a:cubicBezTo>
                  <a:cubicBezTo>
                    <a:pt x="508572" y="169716"/>
                    <a:pt x="503438" y="152571"/>
                    <a:pt x="503438" y="130455"/>
                  </a:cubicBezTo>
                  <a:cubicBezTo>
                    <a:pt x="503438" y="111262"/>
                    <a:pt x="508811" y="95089"/>
                    <a:pt x="519555" y="81935"/>
                  </a:cubicBezTo>
                  <a:cubicBezTo>
                    <a:pt x="530289" y="68771"/>
                    <a:pt x="544224" y="62189"/>
                    <a:pt x="561350" y="62189"/>
                  </a:cubicBezTo>
                  <a:close/>
                  <a:moveTo>
                    <a:pt x="453880" y="62189"/>
                  </a:moveTo>
                  <a:cubicBezTo>
                    <a:pt x="463767" y="62189"/>
                    <a:pt x="473301" y="64256"/>
                    <a:pt x="482483" y="68371"/>
                  </a:cubicBezTo>
                  <a:lnTo>
                    <a:pt x="482483" y="81697"/>
                  </a:lnTo>
                  <a:cubicBezTo>
                    <a:pt x="473301" y="75905"/>
                    <a:pt x="463176" y="73010"/>
                    <a:pt x="452127" y="73010"/>
                  </a:cubicBezTo>
                  <a:cubicBezTo>
                    <a:pt x="437030" y="73010"/>
                    <a:pt x="424771" y="78563"/>
                    <a:pt x="415351" y="89660"/>
                  </a:cubicBezTo>
                  <a:cubicBezTo>
                    <a:pt x="405931" y="100766"/>
                    <a:pt x="401225" y="115110"/>
                    <a:pt x="401225" y="132713"/>
                  </a:cubicBezTo>
                  <a:cubicBezTo>
                    <a:pt x="401225" y="149757"/>
                    <a:pt x="405521" y="163453"/>
                    <a:pt x="414122" y="173799"/>
                  </a:cubicBezTo>
                  <a:cubicBezTo>
                    <a:pt x="422723" y="184146"/>
                    <a:pt x="434106" y="189318"/>
                    <a:pt x="448279" y="189318"/>
                  </a:cubicBezTo>
                  <a:cubicBezTo>
                    <a:pt x="461195" y="189318"/>
                    <a:pt x="472444" y="185830"/>
                    <a:pt x="482017" y="178853"/>
                  </a:cubicBezTo>
                  <a:lnTo>
                    <a:pt x="482017" y="191102"/>
                  </a:lnTo>
                  <a:cubicBezTo>
                    <a:pt x="472444" y="197127"/>
                    <a:pt x="461004" y="200140"/>
                    <a:pt x="447689" y="200140"/>
                  </a:cubicBezTo>
                  <a:cubicBezTo>
                    <a:pt x="430182" y="200140"/>
                    <a:pt x="416027" y="193995"/>
                    <a:pt x="405255" y="181707"/>
                  </a:cubicBezTo>
                  <a:cubicBezTo>
                    <a:pt x="394472" y="169419"/>
                    <a:pt x="389081" y="153325"/>
                    <a:pt x="389081" y="133427"/>
                  </a:cubicBezTo>
                  <a:cubicBezTo>
                    <a:pt x="389081" y="112577"/>
                    <a:pt x="395130" y="95489"/>
                    <a:pt x="407236" y="82173"/>
                  </a:cubicBezTo>
                  <a:cubicBezTo>
                    <a:pt x="419342" y="68847"/>
                    <a:pt x="434887" y="62189"/>
                    <a:pt x="453880" y="62189"/>
                  </a:cubicBezTo>
                  <a:close/>
                  <a:moveTo>
                    <a:pt x="84195" y="21280"/>
                  </a:moveTo>
                  <a:cubicBezTo>
                    <a:pt x="63174" y="21280"/>
                    <a:pt x="45877" y="29033"/>
                    <a:pt x="32294" y="44530"/>
                  </a:cubicBezTo>
                  <a:cubicBezTo>
                    <a:pt x="18711" y="60027"/>
                    <a:pt x="11920" y="80306"/>
                    <a:pt x="11920" y="105357"/>
                  </a:cubicBezTo>
                  <a:cubicBezTo>
                    <a:pt x="11920" y="130731"/>
                    <a:pt x="18349" y="150926"/>
                    <a:pt x="31189" y="165950"/>
                  </a:cubicBezTo>
                  <a:cubicBezTo>
                    <a:pt x="44028" y="180974"/>
                    <a:pt x="61192" y="188486"/>
                    <a:pt x="82671" y="188486"/>
                  </a:cubicBezTo>
                  <a:cubicBezTo>
                    <a:pt x="105017" y="188486"/>
                    <a:pt x="122705" y="181053"/>
                    <a:pt x="135735" y="166188"/>
                  </a:cubicBezTo>
                  <a:cubicBezTo>
                    <a:pt x="148775" y="151322"/>
                    <a:pt x="155300" y="130607"/>
                    <a:pt x="155300" y="104052"/>
                  </a:cubicBezTo>
                  <a:cubicBezTo>
                    <a:pt x="155300" y="78049"/>
                    <a:pt x="148937" y="57751"/>
                    <a:pt x="136202" y="43168"/>
                  </a:cubicBezTo>
                  <a:cubicBezTo>
                    <a:pt x="123476" y="28576"/>
                    <a:pt x="106141" y="21280"/>
                    <a:pt x="84195" y="21280"/>
                  </a:cubicBezTo>
                  <a:close/>
                  <a:moveTo>
                    <a:pt x="350857" y="12717"/>
                  </a:moveTo>
                  <a:cubicBezTo>
                    <a:pt x="353429" y="12717"/>
                    <a:pt x="355705" y="13574"/>
                    <a:pt x="357696" y="15279"/>
                  </a:cubicBezTo>
                  <a:cubicBezTo>
                    <a:pt x="359677" y="16984"/>
                    <a:pt x="360668" y="19298"/>
                    <a:pt x="360668" y="22232"/>
                  </a:cubicBezTo>
                  <a:cubicBezTo>
                    <a:pt x="360668" y="25013"/>
                    <a:pt x="359696" y="27366"/>
                    <a:pt x="357753" y="29309"/>
                  </a:cubicBezTo>
                  <a:cubicBezTo>
                    <a:pt x="355801" y="31252"/>
                    <a:pt x="353505" y="32224"/>
                    <a:pt x="350857" y="32224"/>
                  </a:cubicBezTo>
                  <a:cubicBezTo>
                    <a:pt x="348295" y="32224"/>
                    <a:pt x="346057" y="31290"/>
                    <a:pt x="344152" y="29433"/>
                  </a:cubicBezTo>
                  <a:cubicBezTo>
                    <a:pt x="342247" y="27566"/>
                    <a:pt x="341285" y="25166"/>
                    <a:pt x="341285" y="22232"/>
                  </a:cubicBezTo>
                  <a:cubicBezTo>
                    <a:pt x="341285" y="19460"/>
                    <a:pt x="342266" y="17184"/>
                    <a:pt x="344209" y="15393"/>
                  </a:cubicBezTo>
                  <a:cubicBezTo>
                    <a:pt x="346152" y="13612"/>
                    <a:pt x="348371" y="12717"/>
                    <a:pt x="350857" y="12717"/>
                  </a:cubicBezTo>
                  <a:close/>
                  <a:moveTo>
                    <a:pt x="86291" y="9630"/>
                  </a:moveTo>
                  <a:cubicBezTo>
                    <a:pt x="110656" y="9630"/>
                    <a:pt x="130392" y="18127"/>
                    <a:pt x="145489" y="35138"/>
                  </a:cubicBezTo>
                  <a:cubicBezTo>
                    <a:pt x="160586" y="52141"/>
                    <a:pt x="168139" y="74439"/>
                    <a:pt x="168139" y="102032"/>
                  </a:cubicBezTo>
                  <a:cubicBezTo>
                    <a:pt x="168139" y="132474"/>
                    <a:pt x="160414" y="156436"/>
                    <a:pt x="144965" y="173918"/>
                  </a:cubicBezTo>
                  <a:cubicBezTo>
                    <a:pt x="129515" y="191399"/>
                    <a:pt x="108827" y="200140"/>
                    <a:pt x="82910" y="200140"/>
                  </a:cubicBezTo>
                  <a:cubicBezTo>
                    <a:pt x="57382" y="200140"/>
                    <a:pt x="37028" y="191498"/>
                    <a:pt x="21845" y="174215"/>
                  </a:cubicBezTo>
                  <a:cubicBezTo>
                    <a:pt x="6671" y="156932"/>
                    <a:pt x="-920" y="134456"/>
                    <a:pt x="-920" y="106785"/>
                  </a:cubicBezTo>
                  <a:cubicBezTo>
                    <a:pt x="-920" y="77372"/>
                    <a:pt x="6862" y="53826"/>
                    <a:pt x="22436" y="36148"/>
                  </a:cubicBezTo>
                  <a:cubicBezTo>
                    <a:pt x="37999" y="18470"/>
                    <a:pt x="59287" y="9630"/>
                    <a:pt x="86291" y="9630"/>
                  </a:cubicBezTo>
                  <a:close/>
                  <a:moveTo>
                    <a:pt x="316520" y="115"/>
                  </a:moveTo>
                  <a:cubicBezTo>
                    <a:pt x="322044" y="115"/>
                    <a:pt x="326597" y="944"/>
                    <a:pt x="330178" y="2611"/>
                  </a:cubicBezTo>
                  <a:lnTo>
                    <a:pt x="330178" y="14622"/>
                  </a:lnTo>
                  <a:cubicBezTo>
                    <a:pt x="327064" y="12164"/>
                    <a:pt x="322359" y="10935"/>
                    <a:pt x="316053" y="10935"/>
                  </a:cubicBezTo>
                  <a:cubicBezTo>
                    <a:pt x="300175" y="10935"/>
                    <a:pt x="292231" y="21794"/>
                    <a:pt x="292231" y="43520"/>
                  </a:cubicBezTo>
                  <a:lnTo>
                    <a:pt x="292231" y="65399"/>
                  </a:lnTo>
                  <a:lnTo>
                    <a:pt x="326445" y="65399"/>
                  </a:lnTo>
                  <a:lnTo>
                    <a:pt x="326445" y="76220"/>
                  </a:lnTo>
                  <a:lnTo>
                    <a:pt x="292231" y="76220"/>
                  </a:lnTo>
                  <a:lnTo>
                    <a:pt x="292231" y="196929"/>
                  </a:lnTo>
                  <a:lnTo>
                    <a:pt x="280677" y="196929"/>
                  </a:lnTo>
                  <a:lnTo>
                    <a:pt x="280677" y="76220"/>
                  </a:lnTo>
                  <a:lnTo>
                    <a:pt x="257436" y="76220"/>
                  </a:lnTo>
                  <a:lnTo>
                    <a:pt x="257436" y="65399"/>
                  </a:lnTo>
                  <a:lnTo>
                    <a:pt x="280677" y="65399"/>
                  </a:lnTo>
                  <a:lnTo>
                    <a:pt x="280677" y="42568"/>
                  </a:lnTo>
                  <a:cubicBezTo>
                    <a:pt x="280677" y="28700"/>
                    <a:pt x="284096" y="18155"/>
                    <a:pt x="290945" y="10935"/>
                  </a:cubicBezTo>
                  <a:cubicBezTo>
                    <a:pt x="297794" y="3725"/>
                    <a:pt x="306318" y="115"/>
                    <a:pt x="316520" y="115"/>
                  </a:cubicBezTo>
                  <a:close/>
                  <a:moveTo>
                    <a:pt x="245044" y="115"/>
                  </a:moveTo>
                  <a:cubicBezTo>
                    <a:pt x="250569" y="115"/>
                    <a:pt x="255121" y="944"/>
                    <a:pt x="258703" y="2611"/>
                  </a:cubicBezTo>
                  <a:lnTo>
                    <a:pt x="258703" y="14622"/>
                  </a:lnTo>
                  <a:cubicBezTo>
                    <a:pt x="255588" y="12164"/>
                    <a:pt x="250883" y="10935"/>
                    <a:pt x="244577" y="10935"/>
                  </a:cubicBezTo>
                  <a:cubicBezTo>
                    <a:pt x="228699" y="10935"/>
                    <a:pt x="220755" y="21794"/>
                    <a:pt x="220755" y="43520"/>
                  </a:cubicBezTo>
                  <a:lnTo>
                    <a:pt x="220755" y="65399"/>
                  </a:lnTo>
                  <a:lnTo>
                    <a:pt x="254969" y="65399"/>
                  </a:lnTo>
                  <a:lnTo>
                    <a:pt x="254969" y="76220"/>
                  </a:lnTo>
                  <a:lnTo>
                    <a:pt x="220755" y="76220"/>
                  </a:lnTo>
                  <a:lnTo>
                    <a:pt x="220755" y="196929"/>
                  </a:lnTo>
                  <a:lnTo>
                    <a:pt x="209201" y="196929"/>
                  </a:lnTo>
                  <a:lnTo>
                    <a:pt x="209201" y="76220"/>
                  </a:lnTo>
                  <a:lnTo>
                    <a:pt x="185970" y="76220"/>
                  </a:lnTo>
                  <a:lnTo>
                    <a:pt x="185970" y="65399"/>
                  </a:lnTo>
                  <a:lnTo>
                    <a:pt x="209201" y="65399"/>
                  </a:lnTo>
                  <a:lnTo>
                    <a:pt x="209201" y="42568"/>
                  </a:lnTo>
                  <a:cubicBezTo>
                    <a:pt x="209201" y="28700"/>
                    <a:pt x="212621" y="18155"/>
                    <a:pt x="219469" y="10935"/>
                  </a:cubicBezTo>
                  <a:cubicBezTo>
                    <a:pt x="226327" y="3725"/>
                    <a:pt x="234843" y="115"/>
                    <a:pt x="245044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4D7041A-2896-4944-A053-2100C5000FEF}"/>
              </a:ext>
            </a:extLst>
          </p:cNvPr>
          <p:cNvSpPr txBox="1"/>
          <p:nvPr userDrawn="1"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accent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accent1"/>
                </a:solidFill>
              </a:rPr>
              <a:t>presentation</a:t>
            </a:r>
            <a:endParaRPr lang="zh-CN" altLang="en-US" sz="1000" cap="all" dirty="0">
              <a:solidFill>
                <a:schemeClr val="accent1"/>
              </a:solidFill>
            </a:endParaRPr>
          </a:p>
        </p:txBody>
      </p:sp>
      <p:sp>
        <p:nvSpPr>
          <p:cNvPr id="9" name="文本占位符 11">
            <a:extLst>
              <a:ext uri="{FF2B5EF4-FFF2-40B4-BE49-F238E27FC236}">
                <a16:creationId xmlns:a16="http://schemas.microsoft.com/office/drawing/2014/main" id="{A5E3B02B-2419-4614-A242-D135BDC4A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6600" y="6239103"/>
            <a:ext cx="471283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0" name="文本占位符 11">
            <a:extLst>
              <a:ext uri="{FF2B5EF4-FFF2-40B4-BE49-F238E27FC236}">
                <a16:creationId xmlns:a16="http://schemas.microsoft.com/office/drawing/2014/main" id="{B37EA490-85D0-4C0A-BD9A-EA10E318EC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3553" y="6239103"/>
            <a:ext cx="974626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March·27th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FE37753-28AF-4D68-8EE8-C560E49936B0}"/>
              </a:ext>
            </a:extLst>
          </p:cNvPr>
          <p:cNvCxnSpPr>
            <a:cxnSpLocks/>
          </p:cNvCxnSpPr>
          <p:nvPr userDrawn="1"/>
        </p:nvCxnSpPr>
        <p:spPr>
          <a:xfrm>
            <a:off x="731838" y="6162908"/>
            <a:ext cx="16663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48571D2-95C0-4AEA-9EBA-424677E341F2}"/>
              </a:ext>
            </a:extLst>
          </p:cNvPr>
          <p:cNvGrpSpPr/>
          <p:nvPr userDrawn="1"/>
        </p:nvGrpSpPr>
        <p:grpSpPr>
          <a:xfrm>
            <a:off x="2730502" y="1973179"/>
            <a:ext cx="6730998" cy="2160874"/>
            <a:chOff x="731839" y="731839"/>
            <a:chExt cx="10728323" cy="539432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C9032FE-8DC3-47BF-860C-BCA354B1500A}"/>
                </a:ext>
              </a:extLst>
            </p:cNvPr>
            <p:cNvSpPr>
              <a:spLocks/>
            </p:cNvSpPr>
            <p:nvPr userDrawn="1"/>
          </p:nvSpPr>
          <p:spPr>
            <a:xfrm>
              <a:off x="731839" y="731839"/>
              <a:ext cx="10728323" cy="5394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342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32D057F-647C-4A5A-AC9E-2A2C73AC3ED5}"/>
                </a:ext>
              </a:extLst>
            </p:cNvPr>
            <p:cNvSpPr/>
            <p:nvPr userDrawn="1"/>
          </p:nvSpPr>
          <p:spPr>
            <a:xfrm>
              <a:off x="892705" y="980130"/>
              <a:ext cx="10406591" cy="489774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1D6950B-2070-4BB4-BCB9-F2FFF4109210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B9C7DA-10F5-463A-8954-DAF0CBEE71C1}"/>
              </a:ext>
            </a:extLst>
          </p:cNvPr>
          <p:cNvSpPr txBox="1"/>
          <p:nvPr userDrawn="1"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731838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26F1C9-B546-4666-B6E5-CC2B176AE9B1}"/>
              </a:ext>
            </a:extLst>
          </p:cNvPr>
          <p:cNvGrpSpPr/>
          <p:nvPr userDrawn="1"/>
        </p:nvGrpSpPr>
        <p:grpSpPr>
          <a:xfrm>
            <a:off x="3839501" y="2495699"/>
            <a:ext cx="4512998" cy="923330"/>
            <a:chOff x="2370667" y="2413000"/>
            <a:chExt cx="4512998" cy="92333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ABDEFE-D045-4665-A494-BC505B6C61A3}"/>
                </a:ext>
              </a:extLst>
            </p:cNvPr>
            <p:cNvSpPr txBox="1"/>
            <p:nvPr/>
          </p:nvSpPr>
          <p:spPr>
            <a:xfrm>
              <a:off x="2370667" y="2413000"/>
              <a:ext cx="3121047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altLang="zh-CN" sz="6000" dirty="0">
                  <a:solidFill>
                    <a:schemeClr val="accent1"/>
                  </a:solidFill>
                </a:rPr>
                <a:t>THANKS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157D52F-9360-4DC0-B583-6C3F191ADD88}"/>
                </a:ext>
              </a:extLst>
            </p:cNvPr>
            <p:cNvGrpSpPr/>
            <p:nvPr/>
          </p:nvGrpSpPr>
          <p:grpSpPr>
            <a:xfrm>
              <a:off x="5753106" y="2597408"/>
              <a:ext cx="1039452" cy="582097"/>
              <a:chOff x="5770563" y="2584450"/>
              <a:chExt cx="1039452" cy="582097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C6CFE5-7904-4BFA-8CAE-BF0A3AC6D376}"/>
                  </a:ext>
                </a:extLst>
              </p:cNvPr>
              <p:cNvSpPr txBox="1"/>
              <p:nvPr/>
            </p:nvSpPr>
            <p:spPr>
              <a:xfrm>
                <a:off x="5770563" y="2584450"/>
                <a:ext cx="1039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For Your </a:t>
                </a:r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1E52D4-FA37-4BFF-93D6-6734531D01FB}"/>
                  </a:ext>
                </a:extLst>
              </p:cNvPr>
              <p:cNvSpPr txBox="1"/>
              <p:nvPr/>
            </p:nvSpPr>
            <p:spPr>
              <a:xfrm>
                <a:off x="5770563" y="2858770"/>
                <a:ext cx="1011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Attention</a:t>
                </a:r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7DAE297-EA0B-446A-B4D0-059C5E0F1A51}"/>
                </a:ext>
              </a:extLst>
            </p:cNvPr>
            <p:cNvSpPr/>
            <p:nvPr/>
          </p:nvSpPr>
          <p:spPr>
            <a:xfrm>
              <a:off x="5626100" y="2557463"/>
              <a:ext cx="1257565" cy="661987"/>
            </a:xfrm>
            <a:prstGeom prst="roundRect">
              <a:avLst>
                <a:gd name="adj" fmla="val 15708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8170F5-4FD4-4F62-84C9-B35FECC77D12}"/>
              </a:ext>
            </a:extLst>
          </p:cNvPr>
          <p:cNvCxnSpPr>
            <a:cxnSpLocks/>
          </p:cNvCxnSpPr>
          <p:nvPr userDrawn="1"/>
        </p:nvCxnSpPr>
        <p:spPr>
          <a:xfrm>
            <a:off x="731838" y="5748041"/>
            <a:ext cx="1072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F37FE06E-E1EC-444E-AE1E-AC3CFD110D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80774" y="5851131"/>
            <a:ext cx="471283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6FD5648C-B813-4222-B103-F2ADF6F0C8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80774" y="6083365"/>
            <a:ext cx="974626" cy="2308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5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March·27th</a:t>
            </a:r>
          </a:p>
        </p:txBody>
      </p:sp>
    </p:spTree>
    <p:extLst>
      <p:ext uri="{BB962C8B-B14F-4D97-AF65-F5344CB8AC3E}">
        <p14:creationId xmlns:p14="http://schemas.microsoft.com/office/powerpoint/2010/main" val="159788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描述已自动生成">
            <a:extLst>
              <a:ext uri="{FF2B5EF4-FFF2-40B4-BE49-F238E27FC236}">
                <a16:creationId xmlns:a16="http://schemas.microsoft.com/office/drawing/2014/main" id="{0A229E26-7C93-45E4-98A3-AD3438CF8F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AC3EA38F-EB6D-4502-BD67-6BF5A109A263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Segoe UI Light" charset="0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E779D199-2617-4064-B528-4BD87100ECEE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中文 黑体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英文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Arial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https://pixabay.com/ 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免费可商用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本网站所提供的任何信息内容（包括但不限于 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模板、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文档、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OfficePLUS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A051C53-9682-4112-B69A-7BB70918F171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标注</a:t>
            </a:r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4C0908CF-7CB8-4192-A43C-CC3A75F8749B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1587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B3896-319D-45EF-A996-F06C43596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610D-D3BB-48E8-B638-5938ABB9CFD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B380B-4756-4CAD-8741-32E82C5C1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C9323-1CD7-4830-B0EE-DC83BF437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5AE2-E521-4071-B027-062C254CF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  <p:sldLayoutId id="2147483655" r:id="rId5"/>
    <p:sldLayoutId id="2147483661" r:id="rId6"/>
    <p:sldLayoutId id="2147483660" r:id="rId7"/>
    <p:sldLayoutId id="2147483659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 userDrawn="1">
          <p15:clr>
            <a:srgbClr val="F26B43"/>
          </p15:clr>
        </p15:guide>
        <p15:guide id="2" orient="horz" pos="3968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EE9D8A43-B900-435B-A55F-C53A6E6F86AA}"/>
              </a:ext>
            </a:extLst>
          </p:cNvPr>
          <p:cNvSpPr txBox="1"/>
          <p:nvPr/>
        </p:nvSpPr>
        <p:spPr>
          <a:xfrm>
            <a:off x="1341120" y="1644407"/>
            <a:ext cx="6412012" cy="7694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0" b="1" dirty="0">
                <a:solidFill>
                  <a:schemeClr val="accent1"/>
                </a:solidFill>
                <a:latin typeface="+mj-ea"/>
                <a:ea typeface="+mj-ea"/>
              </a:rPr>
              <a:t>紫色庄严学术汇报模板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03C73A-AE0E-4907-B435-63113721FE61}"/>
              </a:ext>
            </a:extLst>
          </p:cNvPr>
          <p:cNvSpPr txBox="1"/>
          <p:nvPr/>
        </p:nvSpPr>
        <p:spPr>
          <a:xfrm>
            <a:off x="1341120" y="2533481"/>
            <a:ext cx="503823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000" dirty="0">
                <a:solidFill>
                  <a:schemeClr val="accent1"/>
                </a:solidFill>
                <a:latin typeface="+mj-lt"/>
                <a:ea typeface="+mj-ea"/>
              </a:rPr>
              <a:t>Enter English translation here</a:t>
            </a:r>
            <a:endParaRPr lang="zh-CN" altLang="en-US" sz="30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D7870-D322-42FA-9CDF-99EC4C386D91}"/>
              </a:ext>
            </a:extLst>
          </p:cNvPr>
          <p:cNvSpPr txBox="1"/>
          <p:nvPr/>
        </p:nvSpPr>
        <p:spPr>
          <a:xfrm>
            <a:off x="1341120" y="4796862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cs typeface="+mn-cs"/>
              </a:rPr>
              <a:t>汇报人 </a:t>
            </a:r>
            <a:endParaRPr lang="zh-CN" altLang="en-US" sz="1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38F7CA-00BC-4712-AF5F-B645E2752056}"/>
              </a:ext>
            </a:extLst>
          </p:cNvPr>
          <p:cNvSpPr txBox="1"/>
          <p:nvPr/>
        </p:nvSpPr>
        <p:spPr>
          <a:xfrm>
            <a:off x="1341120" y="4977837"/>
            <a:ext cx="961802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cs typeface="+mn-cs"/>
              </a:rPr>
              <a:t>OfficePLUS</a:t>
            </a:r>
            <a:endParaRPr lang="zh-CN" altLang="en-US" sz="15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187A6D-82BE-4D4B-AF10-0C072100730E}"/>
              </a:ext>
            </a:extLst>
          </p:cNvPr>
          <p:cNvSpPr txBox="1"/>
          <p:nvPr/>
        </p:nvSpPr>
        <p:spPr>
          <a:xfrm>
            <a:off x="2677795" y="4796862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cs typeface="+mn-cs"/>
              </a:rPr>
              <a:t>指导人 </a:t>
            </a:r>
            <a:endParaRPr lang="zh-CN" altLang="en-US" sz="1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CC4261-EE5F-4DA8-93D4-685C1DFA9FC4}"/>
              </a:ext>
            </a:extLst>
          </p:cNvPr>
          <p:cNvSpPr txBox="1"/>
          <p:nvPr/>
        </p:nvSpPr>
        <p:spPr>
          <a:xfrm>
            <a:off x="2677795" y="4977837"/>
            <a:ext cx="1346522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cs typeface="+mn-cs"/>
              </a:rPr>
              <a:t>OfficePLUS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cs typeface="+mn-cs"/>
              </a:rPr>
              <a:t>教授</a:t>
            </a:r>
            <a:endParaRPr lang="zh-CN" altLang="en-US" sz="15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C682C07-0592-4AF4-93DE-D6306F8E9355}"/>
              </a:ext>
            </a:extLst>
          </p:cNvPr>
          <p:cNvCxnSpPr>
            <a:cxnSpLocks/>
          </p:cNvCxnSpPr>
          <p:nvPr/>
        </p:nvCxnSpPr>
        <p:spPr>
          <a:xfrm>
            <a:off x="2484648" y="4817930"/>
            <a:ext cx="0" cy="3587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6920181-50BE-4B79-AB50-B7F2D1845DDD}"/>
              </a:ext>
            </a:extLst>
          </p:cNvPr>
          <p:cNvSpPr txBox="1"/>
          <p:nvPr/>
        </p:nvSpPr>
        <p:spPr>
          <a:xfrm>
            <a:off x="1341120" y="5413069"/>
            <a:ext cx="1510029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20XX·March·27th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703574-A182-4934-82CC-7B547191D372}"/>
              </a:ext>
            </a:extLst>
          </p:cNvPr>
          <p:cNvSpPr txBox="1"/>
          <p:nvPr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92BF4A-1BE9-463E-A62F-3738AEDAC9F0}"/>
              </a:ext>
            </a:extLst>
          </p:cNvPr>
          <p:cNvSpPr txBox="1"/>
          <p:nvPr/>
        </p:nvSpPr>
        <p:spPr>
          <a:xfrm>
            <a:off x="8962543" y="5316935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accent1"/>
                </a:solidFill>
              </a:rPr>
              <a:t>S</a:t>
            </a:r>
            <a:r>
              <a:rPr lang="zh-CN" altLang="en-US" sz="1000" b="1" dirty="0">
                <a:solidFill>
                  <a:schemeClr val="accent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accent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accent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accent1"/>
                </a:solidFill>
              </a:rPr>
              <a:t>.</a:t>
            </a:r>
            <a:endParaRPr lang="zh-CN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9B596B9F-D8AB-41A8-A558-4A5ECA889992}"/>
              </a:ext>
            </a:extLst>
          </p:cNvPr>
          <p:cNvSpPr/>
          <p:nvPr/>
        </p:nvSpPr>
        <p:spPr>
          <a:xfrm>
            <a:off x="8098573" y="1732908"/>
            <a:ext cx="2721748" cy="736616"/>
          </a:xfrm>
          <a:custGeom>
            <a:avLst/>
            <a:gdLst>
              <a:gd name="connsiteX0" fmla="*/ 2593533 w 2607276"/>
              <a:gd name="connsiteY0" fmla="*/ 471972 h 705635"/>
              <a:gd name="connsiteX1" fmla="*/ 2162145 w 2607276"/>
              <a:gd name="connsiteY1" fmla="*/ 621229 h 705635"/>
              <a:gd name="connsiteX2" fmla="*/ 1918781 w 2607276"/>
              <a:gd name="connsiteY2" fmla="*/ 705430 h 705635"/>
              <a:gd name="connsiteX3" fmla="*/ 1918781 w 2607276"/>
              <a:gd name="connsiteY3" fmla="*/ 600655 h 705635"/>
              <a:gd name="connsiteX4" fmla="*/ 1299656 w 2607276"/>
              <a:gd name="connsiteY4" fmla="*/ 405964 h 705635"/>
              <a:gd name="connsiteX5" fmla="*/ 680531 w 2607276"/>
              <a:gd name="connsiteY5" fmla="*/ 600655 h 705635"/>
              <a:gd name="connsiteX6" fmla="*/ 680531 w 2607276"/>
              <a:gd name="connsiteY6" fmla="*/ 705430 h 705635"/>
              <a:gd name="connsiteX7" fmla="*/ 5779 w 2607276"/>
              <a:gd name="connsiteY7" fmla="*/ 471972 h 705635"/>
              <a:gd name="connsiteX8" fmla="*/ -2888 w 2607276"/>
              <a:gd name="connsiteY8" fmla="*/ 453446 h 705635"/>
              <a:gd name="connsiteX9" fmla="*/ 5779 w 2607276"/>
              <a:gd name="connsiteY9" fmla="*/ 444731 h 705635"/>
              <a:gd name="connsiteX10" fmla="*/ 1283464 w 2607276"/>
              <a:gd name="connsiteY10" fmla="*/ 2580 h 705635"/>
              <a:gd name="connsiteX11" fmla="*/ 1316610 w 2607276"/>
              <a:gd name="connsiteY11" fmla="*/ 2580 h 705635"/>
              <a:gd name="connsiteX12" fmla="*/ 2162908 w 2607276"/>
              <a:gd name="connsiteY12" fmla="*/ 295474 h 705635"/>
              <a:gd name="connsiteX13" fmla="*/ 2594293 w 2607276"/>
              <a:gd name="connsiteY13" fmla="*/ 444731 h 705635"/>
              <a:gd name="connsiteX14" fmla="*/ 2602485 w 2607276"/>
              <a:gd name="connsiteY14" fmla="*/ 463486 h 705635"/>
              <a:gd name="connsiteX15" fmla="*/ 2593533 w 2607276"/>
              <a:gd name="connsiteY15" fmla="*/ 471972 h 70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7276" h="705635">
                <a:moveTo>
                  <a:pt x="2593533" y="471972"/>
                </a:moveTo>
                <a:lnTo>
                  <a:pt x="2162145" y="621229"/>
                </a:lnTo>
                <a:lnTo>
                  <a:pt x="1918781" y="705430"/>
                </a:lnTo>
                <a:lnTo>
                  <a:pt x="1918781" y="600655"/>
                </a:lnTo>
                <a:cubicBezTo>
                  <a:pt x="1918781" y="493118"/>
                  <a:pt x="1641414" y="405964"/>
                  <a:pt x="1299656" y="405964"/>
                </a:cubicBezTo>
                <a:cubicBezTo>
                  <a:pt x="957900" y="405964"/>
                  <a:pt x="680531" y="493118"/>
                  <a:pt x="680531" y="600655"/>
                </a:cubicBezTo>
                <a:lnTo>
                  <a:pt x="680531" y="705430"/>
                </a:lnTo>
                <a:lnTo>
                  <a:pt x="5779" y="471972"/>
                </a:lnTo>
                <a:cubicBezTo>
                  <a:pt x="-1744" y="469258"/>
                  <a:pt x="-5651" y="460961"/>
                  <a:pt x="-2888" y="453446"/>
                </a:cubicBezTo>
                <a:cubicBezTo>
                  <a:pt x="-1460" y="449389"/>
                  <a:pt x="1684" y="446188"/>
                  <a:pt x="5779" y="444731"/>
                </a:cubicBezTo>
                <a:lnTo>
                  <a:pt x="1283464" y="2580"/>
                </a:lnTo>
                <a:cubicBezTo>
                  <a:pt x="1294226" y="-1134"/>
                  <a:pt x="1305846" y="-1134"/>
                  <a:pt x="1316610" y="2580"/>
                </a:cubicBezTo>
                <a:lnTo>
                  <a:pt x="2162908" y="295474"/>
                </a:lnTo>
                <a:lnTo>
                  <a:pt x="2594293" y="444731"/>
                </a:lnTo>
                <a:cubicBezTo>
                  <a:pt x="2601723" y="447646"/>
                  <a:pt x="2605439" y="456037"/>
                  <a:pt x="2602485" y="463486"/>
                </a:cubicBezTo>
                <a:cubicBezTo>
                  <a:pt x="2600962" y="467515"/>
                  <a:pt x="2597628" y="470629"/>
                  <a:pt x="2593533" y="471972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AEA5EEF6-3E0F-44F3-92C3-660CC170EA4A}"/>
              </a:ext>
            </a:extLst>
          </p:cNvPr>
          <p:cNvSpPr/>
          <p:nvPr/>
        </p:nvSpPr>
        <p:spPr>
          <a:xfrm>
            <a:off x="8812924" y="2674653"/>
            <a:ext cx="1292615" cy="406577"/>
          </a:xfrm>
          <a:custGeom>
            <a:avLst/>
            <a:gdLst>
              <a:gd name="connsiteX0" fmla="*/ 1234474 w 1238250"/>
              <a:gd name="connsiteY0" fmla="*/ 194485 h 389477"/>
              <a:gd name="connsiteX1" fmla="*/ 615349 w 1238250"/>
              <a:gd name="connsiteY1" fmla="*/ 389272 h 389477"/>
              <a:gd name="connsiteX2" fmla="*/ -3776 w 1238250"/>
              <a:gd name="connsiteY2" fmla="*/ 194485 h 389477"/>
              <a:gd name="connsiteX3" fmla="*/ 565820 w 1238250"/>
              <a:gd name="connsiteY3" fmla="*/ 461 h 389477"/>
              <a:gd name="connsiteX4" fmla="*/ 615731 w 1238250"/>
              <a:gd name="connsiteY4" fmla="*/ -206 h 389477"/>
              <a:gd name="connsiteX5" fmla="*/ 665642 w 1238250"/>
              <a:gd name="connsiteY5" fmla="*/ 461 h 389477"/>
              <a:gd name="connsiteX6" fmla="*/ 1234474 w 1238250"/>
              <a:gd name="connsiteY6" fmla="*/ 194485 h 38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8250" h="389477">
                <a:moveTo>
                  <a:pt x="1234474" y="194485"/>
                </a:moveTo>
                <a:cubicBezTo>
                  <a:pt x="1234474" y="302023"/>
                  <a:pt x="957108" y="389272"/>
                  <a:pt x="615349" y="389272"/>
                </a:cubicBezTo>
                <a:cubicBezTo>
                  <a:pt x="273593" y="389272"/>
                  <a:pt x="-3776" y="302023"/>
                  <a:pt x="-3776" y="194485"/>
                </a:cubicBezTo>
                <a:cubicBezTo>
                  <a:pt x="-3776" y="92282"/>
                  <a:pt x="247018" y="8462"/>
                  <a:pt x="565820" y="461"/>
                </a:cubicBezTo>
                <a:cubicBezTo>
                  <a:pt x="582298" y="-15"/>
                  <a:pt x="598871" y="-206"/>
                  <a:pt x="615731" y="-206"/>
                </a:cubicBezTo>
                <a:cubicBezTo>
                  <a:pt x="632590" y="-206"/>
                  <a:pt x="649164" y="-206"/>
                  <a:pt x="665642" y="461"/>
                </a:cubicBezTo>
                <a:cubicBezTo>
                  <a:pt x="983680" y="8462"/>
                  <a:pt x="1234474" y="92282"/>
                  <a:pt x="1234474" y="194485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32E8EAF7-1FD7-4B1D-860D-581209BBE604}"/>
              </a:ext>
            </a:extLst>
          </p:cNvPr>
          <p:cNvSpPr/>
          <p:nvPr/>
        </p:nvSpPr>
        <p:spPr>
          <a:xfrm>
            <a:off x="8812127" y="2157309"/>
            <a:ext cx="1293411" cy="720284"/>
          </a:xfrm>
          <a:custGeom>
            <a:avLst/>
            <a:gdLst>
              <a:gd name="connsiteX0" fmla="*/ 1235237 w 1239012"/>
              <a:gd name="connsiteY0" fmla="*/ 194485 h 689990"/>
              <a:gd name="connsiteX1" fmla="*/ 1235237 w 1239012"/>
              <a:gd name="connsiteY1" fmla="*/ 689785 h 689990"/>
              <a:gd name="connsiteX2" fmla="*/ 665642 w 1239012"/>
              <a:gd name="connsiteY2" fmla="*/ 495761 h 689990"/>
              <a:gd name="connsiteX3" fmla="*/ 615731 w 1239012"/>
              <a:gd name="connsiteY3" fmla="*/ 495094 h 689990"/>
              <a:gd name="connsiteX4" fmla="*/ 565820 w 1239012"/>
              <a:gd name="connsiteY4" fmla="*/ 495761 h 689990"/>
              <a:gd name="connsiteX5" fmla="*/ -3776 w 1239012"/>
              <a:gd name="connsiteY5" fmla="*/ 689785 h 689990"/>
              <a:gd name="connsiteX6" fmla="*/ -3776 w 1239012"/>
              <a:gd name="connsiteY6" fmla="*/ 194485 h 689990"/>
              <a:gd name="connsiteX7" fmla="*/ 615349 w 1239012"/>
              <a:gd name="connsiteY7" fmla="*/ -206 h 689990"/>
              <a:gd name="connsiteX8" fmla="*/ 1235237 w 1239012"/>
              <a:gd name="connsiteY8" fmla="*/ 194485 h 68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9012" h="689990">
                <a:moveTo>
                  <a:pt x="1235237" y="194485"/>
                </a:moveTo>
                <a:lnTo>
                  <a:pt x="1235237" y="689785"/>
                </a:lnTo>
                <a:cubicBezTo>
                  <a:pt x="1235237" y="587582"/>
                  <a:pt x="984443" y="503762"/>
                  <a:pt x="665642" y="495761"/>
                </a:cubicBezTo>
                <a:cubicBezTo>
                  <a:pt x="649164" y="495285"/>
                  <a:pt x="632590" y="495094"/>
                  <a:pt x="615731" y="495094"/>
                </a:cubicBezTo>
                <a:cubicBezTo>
                  <a:pt x="598871" y="495094"/>
                  <a:pt x="582298" y="495094"/>
                  <a:pt x="565820" y="495761"/>
                </a:cubicBezTo>
                <a:cubicBezTo>
                  <a:pt x="247018" y="503762"/>
                  <a:pt x="-3776" y="587582"/>
                  <a:pt x="-3776" y="689785"/>
                </a:cubicBezTo>
                <a:lnTo>
                  <a:pt x="-3776" y="194485"/>
                </a:lnTo>
                <a:cubicBezTo>
                  <a:pt x="-3776" y="86948"/>
                  <a:pt x="273593" y="-206"/>
                  <a:pt x="615349" y="-206"/>
                </a:cubicBezTo>
                <a:cubicBezTo>
                  <a:pt x="957108" y="-206"/>
                  <a:pt x="1235237" y="87139"/>
                  <a:pt x="1235237" y="194485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A45BDD96-34A8-4EA7-8C9C-DF13F8263FF7}"/>
              </a:ext>
            </a:extLst>
          </p:cNvPr>
          <p:cNvSpPr/>
          <p:nvPr/>
        </p:nvSpPr>
        <p:spPr>
          <a:xfrm>
            <a:off x="8067085" y="3204625"/>
            <a:ext cx="307939" cy="815342"/>
          </a:xfrm>
          <a:custGeom>
            <a:avLst/>
            <a:gdLst>
              <a:gd name="connsiteX0" fmla="*/ 291213 w 294988"/>
              <a:gd name="connsiteY0" fmla="*/ 390415 h 781050"/>
              <a:gd name="connsiteX1" fmla="*/ 153864 w 294988"/>
              <a:gd name="connsiteY1" fmla="*/ 779987 h 781050"/>
              <a:gd name="connsiteX2" fmla="*/ 147387 w 294988"/>
              <a:gd name="connsiteY2" fmla="*/ 780844 h 781050"/>
              <a:gd name="connsiteX3" fmla="*/ 147387 w 294988"/>
              <a:gd name="connsiteY3" fmla="*/ 780844 h 781050"/>
              <a:gd name="connsiteX4" fmla="*/ 143862 w 294988"/>
              <a:gd name="connsiteY4" fmla="*/ 780844 h 781050"/>
              <a:gd name="connsiteX5" fmla="*/ -3776 w 294988"/>
              <a:gd name="connsiteY5" fmla="*/ 390319 h 781050"/>
              <a:gd name="connsiteX6" fmla="*/ 143862 w 294988"/>
              <a:gd name="connsiteY6" fmla="*/ -206 h 781050"/>
              <a:gd name="connsiteX7" fmla="*/ 146624 w 294988"/>
              <a:gd name="connsiteY7" fmla="*/ -206 h 781050"/>
              <a:gd name="connsiteX8" fmla="*/ 155196 w 294988"/>
              <a:gd name="connsiteY8" fmla="*/ 842 h 781050"/>
              <a:gd name="connsiteX9" fmla="*/ 291213 w 294988"/>
              <a:gd name="connsiteY9" fmla="*/ 390415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988" h="781050">
                <a:moveTo>
                  <a:pt x="291213" y="390415"/>
                </a:moveTo>
                <a:cubicBezTo>
                  <a:pt x="291213" y="596917"/>
                  <a:pt x="230636" y="765985"/>
                  <a:pt x="153864" y="779987"/>
                </a:cubicBezTo>
                <a:lnTo>
                  <a:pt x="147387" y="780844"/>
                </a:lnTo>
                <a:cubicBezTo>
                  <a:pt x="147387" y="780844"/>
                  <a:pt x="147387" y="780844"/>
                  <a:pt x="147387" y="780844"/>
                </a:cubicBezTo>
                <a:lnTo>
                  <a:pt x="143862" y="780844"/>
                </a:lnTo>
                <a:cubicBezTo>
                  <a:pt x="62327" y="780844"/>
                  <a:pt x="-3776" y="605965"/>
                  <a:pt x="-3776" y="390319"/>
                </a:cubicBezTo>
                <a:cubicBezTo>
                  <a:pt x="-3776" y="174673"/>
                  <a:pt x="62327" y="-206"/>
                  <a:pt x="143862" y="-206"/>
                </a:cubicBezTo>
                <a:lnTo>
                  <a:pt x="146624" y="-206"/>
                </a:lnTo>
                <a:lnTo>
                  <a:pt x="155196" y="842"/>
                </a:lnTo>
                <a:cubicBezTo>
                  <a:pt x="231205" y="16368"/>
                  <a:pt x="291213" y="184865"/>
                  <a:pt x="291213" y="390415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CF11AFA1-3063-4E96-8069-1B24FEFB1DC5}"/>
              </a:ext>
            </a:extLst>
          </p:cNvPr>
          <p:cNvSpPr/>
          <p:nvPr/>
        </p:nvSpPr>
        <p:spPr>
          <a:xfrm>
            <a:off x="9275580" y="3272537"/>
            <a:ext cx="284871" cy="678324"/>
          </a:xfrm>
          <a:custGeom>
            <a:avLst/>
            <a:gdLst>
              <a:gd name="connsiteX0" fmla="*/ 221776 w 272890"/>
              <a:gd name="connsiteY0" fmla="*/ 1128 h 649795"/>
              <a:gd name="connsiteX1" fmla="*/ 171769 w 272890"/>
              <a:gd name="connsiteY1" fmla="*/ 1128 h 649795"/>
              <a:gd name="connsiteX2" fmla="*/ -3776 w 272890"/>
              <a:gd name="connsiteY2" fmla="*/ -206 h 649795"/>
              <a:gd name="connsiteX3" fmla="*/ 65948 w 272890"/>
              <a:gd name="connsiteY3" fmla="*/ 234109 h 649795"/>
              <a:gd name="connsiteX4" fmla="*/ 269115 w 272890"/>
              <a:gd name="connsiteY4" fmla="*/ 229157 h 649795"/>
              <a:gd name="connsiteX5" fmla="*/ 221776 w 272890"/>
              <a:gd name="connsiteY5" fmla="*/ 1128 h 649795"/>
              <a:gd name="connsiteX6" fmla="*/ 194059 w 272890"/>
              <a:gd name="connsiteY6" fmla="*/ 601965 h 649795"/>
              <a:gd name="connsiteX7" fmla="*/ 149482 w 272890"/>
              <a:gd name="connsiteY7" fmla="*/ 601965 h 649795"/>
              <a:gd name="connsiteX8" fmla="*/ 128716 w 272890"/>
              <a:gd name="connsiteY8" fmla="*/ 649590 h 649795"/>
              <a:gd name="connsiteX9" fmla="*/ 214441 w 272890"/>
              <a:gd name="connsiteY9" fmla="*/ 649590 h 64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890" h="649795">
                <a:moveTo>
                  <a:pt x="221776" y="1128"/>
                </a:moveTo>
                <a:lnTo>
                  <a:pt x="171769" y="1128"/>
                </a:lnTo>
                <a:cubicBezTo>
                  <a:pt x="112524" y="1128"/>
                  <a:pt x="54042" y="680"/>
                  <a:pt x="-3776" y="-206"/>
                </a:cubicBezTo>
                <a:cubicBezTo>
                  <a:pt x="21083" y="34751"/>
                  <a:pt x="54232" y="114571"/>
                  <a:pt x="65948" y="234109"/>
                </a:cubicBezTo>
                <a:cubicBezTo>
                  <a:pt x="127670" y="195448"/>
                  <a:pt x="205584" y="193552"/>
                  <a:pt x="269115" y="229157"/>
                </a:cubicBezTo>
                <a:cubicBezTo>
                  <a:pt x="263306" y="151404"/>
                  <a:pt x="247397" y="74747"/>
                  <a:pt x="221776" y="1128"/>
                </a:cubicBezTo>
                <a:close/>
                <a:moveTo>
                  <a:pt x="194059" y="601965"/>
                </a:moveTo>
                <a:cubicBezTo>
                  <a:pt x="179199" y="603613"/>
                  <a:pt x="164340" y="603613"/>
                  <a:pt x="149482" y="601965"/>
                </a:cubicBezTo>
                <a:lnTo>
                  <a:pt x="128716" y="649590"/>
                </a:lnTo>
                <a:lnTo>
                  <a:pt x="214441" y="649590"/>
                </a:lnTo>
                <a:close/>
              </a:path>
            </a:pathLst>
          </a:custGeom>
          <a:solidFill>
            <a:schemeClr val="accent1"/>
          </a:solidFill>
          <a:ln w="19050" cap="rnd">
            <a:solidFill>
              <a:schemeClr val="accent1"/>
            </a:solidFill>
            <a:prstDash val="solid"/>
            <a:round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3B42DCFB-76D8-46E3-8098-0E6FDF7179EF}"/>
              </a:ext>
            </a:extLst>
          </p:cNvPr>
          <p:cNvSpPr/>
          <p:nvPr/>
        </p:nvSpPr>
        <p:spPr>
          <a:xfrm>
            <a:off x="9510338" y="3204824"/>
            <a:ext cx="1340542" cy="815242"/>
          </a:xfrm>
          <a:custGeom>
            <a:avLst/>
            <a:gdLst>
              <a:gd name="connsiteX0" fmla="*/ 1280386 w 1284161"/>
              <a:gd name="connsiteY0" fmla="*/ 390224 h 780954"/>
              <a:gd name="connsiteX1" fmla="*/ 1132748 w 1284161"/>
              <a:gd name="connsiteY1" fmla="*/ 780749 h 780954"/>
              <a:gd name="connsiteX2" fmla="*/ 1129225 w 1284161"/>
              <a:gd name="connsiteY2" fmla="*/ 780749 h 780954"/>
              <a:gd name="connsiteX3" fmla="*/ 1129225 w 1284161"/>
              <a:gd name="connsiteY3" fmla="*/ 780749 h 780954"/>
              <a:gd name="connsiteX4" fmla="*/ 1122746 w 1284161"/>
              <a:gd name="connsiteY4" fmla="*/ 779892 h 780954"/>
              <a:gd name="connsiteX5" fmla="*/ 216729 w 1284161"/>
              <a:gd name="connsiteY5" fmla="*/ 717599 h 780954"/>
              <a:gd name="connsiteX6" fmla="*/ 135481 w 1284161"/>
              <a:gd name="connsiteY6" fmla="*/ 532814 h 780954"/>
              <a:gd name="connsiteX7" fmla="*/ 43849 w 1284161"/>
              <a:gd name="connsiteY7" fmla="*/ 294117 h 780954"/>
              <a:gd name="connsiteX8" fmla="*/ -3776 w 1284161"/>
              <a:gd name="connsiteY8" fmla="*/ 65993 h 780954"/>
              <a:gd name="connsiteX9" fmla="*/ 1120746 w 1284161"/>
              <a:gd name="connsiteY9" fmla="*/ 842 h 780954"/>
              <a:gd name="connsiteX10" fmla="*/ 1129320 w 1284161"/>
              <a:gd name="connsiteY10" fmla="*/ -206 h 780954"/>
              <a:gd name="connsiteX11" fmla="*/ 1132081 w 1284161"/>
              <a:gd name="connsiteY11" fmla="*/ -206 h 780954"/>
              <a:gd name="connsiteX12" fmla="*/ 1280386 w 1284161"/>
              <a:gd name="connsiteY12" fmla="*/ 390224 h 78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84161" h="780954">
                <a:moveTo>
                  <a:pt x="1280386" y="390224"/>
                </a:moveTo>
                <a:cubicBezTo>
                  <a:pt x="1280386" y="605870"/>
                  <a:pt x="1214283" y="780749"/>
                  <a:pt x="1132748" y="780749"/>
                </a:cubicBezTo>
                <a:lnTo>
                  <a:pt x="1129225" y="780749"/>
                </a:lnTo>
                <a:cubicBezTo>
                  <a:pt x="1129225" y="780749"/>
                  <a:pt x="1129225" y="780749"/>
                  <a:pt x="1129225" y="780749"/>
                </a:cubicBezTo>
                <a:lnTo>
                  <a:pt x="1122746" y="779892"/>
                </a:lnTo>
                <a:cubicBezTo>
                  <a:pt x="867762" y="747412"/>
                  <a:pt x="557058" y="725314"/>
                  <a:pt x="216729" y="717599"/>
                </a:cubicBezTo>
                <a:lnTo>
                  <a:pt x="135481" y="532814"/>
                </a:lnTo>
                <a:cubicBezTo>
                  <a:pt x="166437" y="441564"/>
                  <a:pt x="127860" y="341228"/>
                  <a:pt x="43849" y="294117"/>
                </a:cubicBezTo>
                <a:cubicBezTo>
                  <a:pt x="38040" y="216326"/>
                  <a:pt x="21944" y="139631"/>
                  <a:pt x="-3776" y="65993"/>
                </a:cubicBezTo>
                <a:cubicBezTo>
                  <a:pt x="421803" y="64183"/>
                  <a:pt x="812042" y="40181"/>
                  <a:pt x="1120746" y="842"/>
                </a:cubicBezTo>
                <a:lnTo>
                  <a:pt x="1129320" y="-206"/>
                </a:lnTo>
                <a:lnTo>
                  <a:pt x="1132081" y="-206"/>
                </a:lnTo>
                <a:cubicBezTo>
                  <a:pt x="1214283" y="-301"/>
                  <a:pt x="1280386" y="174578"/>
                  <a:pt x="1280386" y="390224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E7E31926-EA4B-4E36-B220-CC96021E5136}"/>
              </a:ext>
            </a:extLst>
          </p:cNvPr>
          <p:cNvSpPr/>
          <p:nvPr/>
        </p:nvSpPr>
        <p:spPr>
          <a:xfrm>
            <a:off x="8231446" y="3205918"/>
            <a:ext cx="1116720" cy="813154"/>
          </a:xfrm>
          <a:custGeom>
            <a:avLst/>
            <a:gdLst>
              <a:gd name="connsiteX0" fmla="*/ 972346 w 1069753"/>
              <a:gd name="connsiteY0" fmla="*/ 467281 h 778954"/>
              <a:gd name="connsiteX1" fmla="*/ 983015 w 1069753"/>
              <a:gd name="connsiteY1" fmla="*/ 531766 h 778954"/>
              <a:gd name="connsiteX2" fmla="*/ 902432 w 1069753"/>
              <a:gd name="connsiteY2" fmla="*/ 716455 h 778954"/>
              <a:gd name="connsiteX3" fmla="*/ 748699 w 1069753"/>
              <a:gd name="connsiteY3" fmla="*/ 721027 h 778954"/>
              <a:gd name="connsiteX4" fmla="*/ -3776 w 1069753"/>
              <a:gd name="connsiteY4" fmla="*/ 778749 h 778954"/>
              <a:gd name="connsiteX5" fmla="*/ 133574 w 1069753"/>
              <a:gd name="connsiteY5" fmla="*/ 389176 h 778954"/>
              <a:gd name="connsiteX6" fmla="*/ -2727 w 1069753"/>
              <a:gd name="connsiteY6" fmla="*/ -206 h 778954"/>
              <a:gd name="connsiteX7" fmla="*/ 748509 w 1069753"/>
              <a:gd name="connsiteY7" fmla="*/ 56944 h 778954"/>
              <a:gd name="connsiteX8" fmla="*/ 971488 w 1069753"/>
              <a:gd name="connsiteY8" fmla="*/ 62850 h 778954"/>
              <a:gd name="connsiteX9" fmla="*/ 996254 w 1069753"/>
              <a:gd name="connsiteY9" fmla="*/ 62850 h 778954"/>
              <a:gd name="connsiteX10" fmla="*/ 1065978 w 1069753"/>
              <a:gd name="connsiteY10" fmla="*/ 297165 h 778954"/>
              <a:gd name="connsiteX11" fmla="*/ 972346 w 1069753"/>
              <a:gd name="connsiteY11" fmla="*/ 467281 h 77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9753" h="778954">
                <a:moveTo>
                  <a:pt x="972346" y="467281"/>
                </a:moveTo>
                <a:cubicBezTo>
                  <a:pt x="972346" y="489217"/>
                  <a:pt x="975872" y="511011"/>
                  <a:pt x="983015" y="531766"/>
                </a:cubicBezTo>
                <a:lnTo>
                  <a:pt x="902432" y="716455"/>
                </a:lnTo>
                <a:cubicBezTo>
                  <a:pt x="850426" y="717722"/>
                  <a:pt x="799182" y="719246"/>
                  <a:pt x="748699" y="721027"/>
                </a:cubicBezTo>
                <a:cubicBezTo>
                  <a:pt x="468475" y="731124"/>
                  <a:pt x="212441" y="751221"/>
                  <a:pt x="-3776" y="778749"/>
                </a:cubicBezTo>
                <a:cubicBezTo>
                  <a:pt x="72996" y="764747"/>
                  <a:pt x="133574" y="595678"/>
                  <a:pt x="133574" y="389176"/>
                </a:cubicBezTo>
                <a:cubicBezTo>
                  <a:pt x="133574" y="182674"/>
                  <a:pt x="73566" y="15129"/>
                  <a:pt x="-2727" y="-206"/>
                </a:cubicBezTo>
                <a:cubicBezTo>
                  <a:pt x="213109" y="27226"/>
                  <a:pt x="468761" y="47419"/>
                  <a:pt x="748509" y="56944"/>
                </a:cubicBezTo>
                <a:cubicBezTo>
                  <a:pt x="821279" y="59611"/>
                  <a:pt x="895574" y="61583"/>
                  <a:pt x="971488" y="62850"/>
                </a:cubicBezTo>
                <a:lnTo>
                  <a:pt x="996254" y="62850"/>
                </a:lnTo>
                <a:cubicBezTo>
                  <a:pt x="1021115" y="97806"/>
                  <a:pt x="1054262" y="177626"/>
                  <a:pt x="1065978" y="297165"/>
                </a:cubicBezTo>
                <a:cubicBezTo>
                  <a:pt x="1007397" y="333789"/>
                  <a:pt x="971965" y="398168"/>
                  <a:pt x="972346" y="467281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80E9342-5373-48CB-A07C-F8BDF0425E07}"/>
              </a:ext>
            </a:extLst>
          </p:cNvPr>
          <p:cNvSpPr/>
          <p:nvPr/>
        </p:nvSpPr>
        <p:spPr>
          <a:xfrm>
            <a:off x="9089544" y="3761146"/>
            <a:ext cx="346023" cy="480554"/>
          </a:xfrm>
          <a:custGeom>
            <a:avLst/>
            <a:gdLst>
              <a:gd name="connsiteX0" fmla="*/ 327695 w 331470"/>
              <a:gd name="connsiteY0" fmla="*/ 133906 h 460343"/>
              <a:gd name="connsiteX1" fmla="*/ 306929 w 331470"/>
              <a:gd name="connsiteY1" fmla="*/ 181531 h 460343"/>
              <a:gd name="connsiteX2" fmla="*/ 185390 w 331470"/>
              <a:gd name="connsiteY2" fmla="*/ 460137 h 460343"/>
              <a:gd name="connsiteX3" fmla="*/ 134146 w 331470"/>
              <a:gd name="connsiteY3" fmla="*/ 319549 h 460343"/>
              <a:gd name="connsiteX4" fmla="*/ -3776 w 331470"/>
              <a:gd name="connsiteY4" fmla="*/ 377556 h 460343"/>
              <a:gd name="connsiteX5" fmla="*/ 80424 w 331470"/>
              <a:gd name="connsiteY5" fmla="*/ 184484 h 460343"/>
              <a:gd name="connsiteX6" fmla="*/ 161007 w 331470"/>
              <a:gd name="connsiteY6" fmla="*/ -206 h 460343"/>
              <a:gd name="connsiteX7" fmla="*/ 327695 w 331470"/>
              <a:gd name="connsiteY7" fmla="*/ 133811 h 46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470" h="460343">
                <a:moveTo>
                  <a:pt x="327695" y="133906"/>
                </a:moveTo>
                <a:lnTo>
                  <a:pt x="306929" y="181531"/>
                </a:lnTo>
                <a:lnTo>
                  <a:pt x="185390" y="460137"/>
                </a:lnTo>
                <a:lnTo>
                  <a:pt x="134146" y="319549"/>
                </a:lnTo>
                <a:lnTo>
                  <a:pt x="-3776" y="377556"/>
                </a:lnTo>
                <a:lnTo>
                  <a:pt x="80424" y="184484"/>
                </a:lnTo>
                <a:lnTo>
                  <a:pt x="161007" y="-206"/>
                </a:lnTo>
                <a:cubicBezTo>
                  <a:pt x="186057" y="72918"/>
                  <a:pt x="250923" y="125086"/>
                  <a:pt x="327695" y="133811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65CBDE43-5FBB-41A8-840F-63995C233A54}"/>
              </a:ext>
            </a:extLst>
          </p:cNvPr>
          <p:cNvSpPr/>
          <p:nvPr/>
        </p:nvSpPr>
        <p:spPr>
          <a:xfrm>
            <a:off x="9482101" y="3761246"/>
            <a:ext cx="346023" cy="480554"/>
          </a:xfrm>
          <a:custGeom>
            <a:avLst/>
            <a:gdLst>
              <a:gd name="connsiteX0" fmla="*/ 327695 w 331470"/>
              <a:gd name="connsiteY0" fmla="*/ 377556 h 460343"/>
              <a:gd name="connsiteX1" fmla="*/ 189773 w 331470"/>
              <a:gd name="connsiteY1" fmla="*/ 319548 h 460343"/>
              <a:gd name="connsiteX2" fmla="*/ 138527 w 331470"/>
              <a:gd name="connsiteY2" fmla="*/ 460137 h 460343"/>
              <a:gd name="connsiteX3" fmla="*/ 16988 w 331470"/>
              <a:gd name="connsiteY3" fmla="*/ 181531 h 460343"/>
              <a:gd name="connsiteX4" fmla="*/ -3776 w 331470"/>
              <a:gd name="connsiteY4" fmla="*/ 133906 h 460343"/>
              <a:gd name="connsiteX5" fmla="*/ 42324 w 331470"/>
              <a:gd name="connsiteY5" fmla="*/ 123048 h 460343"/>
              <a:gd name="connsiteX6" fmla="*/ 162530 w 331470"/>
              <a:gd name="connsiteY6" fmla="*/ -206 h 460343"/>
              <a:gd name="connsiteX7" fmla="*/ 243112 w 331470"/>
              <a:gd name="connsiteY7" fmla="*/ 184484 h 46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470" h="460343">
                <a:moveTo>
                  <a:pt x="327695" y="377556"/>
                </a:moveTo>
                <a:lnTo>
                  <a:pt x="189773" y="319548"/>
                </a:lnTo>
                <a:lnTo>
                  <a:pt x="138527" y="460137"/>
                </a:lnTo>
                <a:lnTo>
                  <a:pt x="16988" y="181531"/>
                </a:lnTo>
                <a:lnTo>
                  <a:pt x="-3776" y="133906"/>
                </a:lnTo>
                <a:cubicBezTo>
                  <a:pt x="11940" y="132173"/>
                  <a:pt x="27467" y="128525"/>
                  <a:pt x="42324" y="123048"/>
                </a:cubicBezTo>
                <a:cubicBezTo>
                  <a:pt x="98904" y="102188"/>
                  <a:pt x="143099" y="56906"/>
                  <a:pt x="162530" y="-206"/>
                </a:cubicBezTo>
                <a:lnTo>
                  <a:pt x="243112" y="184484"/>
                </a:ln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510F06C-4A93-4C72-B06C-CB05498E27EA}"/>
              </a:ext>
            </a:extLst>
          </p:cNvPr>
          <p:cNvSpPr/>
          <p:nvPr/>
        </p:nvSpPr>
        <p:spPr>
          <a:xfrm>
            <a:off x="9249648" y="3484772"/>
            <a:ext cx="417594" cy="417663"/>
          </a:xfrm>
          <a:custGeom>
            <a:avLst/>
            <a:gdLst>
              <a:gd name="connsiteX0" fmla="*/ 396256 w 400031"/>
              <a:gd name="connsiteY0" fmla="*/ 200155 h 400097"/>
              <a:gd name="connsiteX1" fmla="*/ 265001 w 400031"/>
              <a:gd name="connsiteY1" fmla="*/ 387798 h 400097"/>
              <a:gd name="connsiteX2" fmla="*/ 218902 w 400031"/>
              <a:gd name="connsiteY2" fmla="*/ 398656 h 400097"/>
              <a:gd name="connsiteX3" fmla="*/ 174325 w 400031"/>
              <a:gd name="connsiteY3" fmla="*/ 398656 h 400097"/>
              <a:gd name="connsiteX4" fmla="*/ -2555 w 400031"/>
              <a:gd name="connsiteY4" fmla="*/ 177924 h 400097"/>
              <a:gd name="connsiteX5" fmla="*/ 218139 w 400031"/>
              <a:gd name="connsiteY5" fmla="*/ 1016 h 400097"/>
              <a:gd name="connsiteX6" fmla="*/ 396256 w 400031"/>
              <a:gd name="connsiteY6" fmla="*/ 200155 h 40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31" h="400097">
                <a:moveTo>
                  <a:pt x="396256" y="200155"/>
                </a:moveTo>
                <a:cubicBezTo>
                  <a:pt x="396161" y="284033"/>
                  <a:pt x="343773" y="358956"/>
                  <a:pt x="265001" y="387798"/>
                </a:cubicBezTo>
                <a:cubicBezTo>
                  <a:pt x="250144" y="393275"/>
                  <a:pt x="234617" y="396923"/>
                  <a:pt x="218902" y="398656"/>
                </a:cubicBezTo>
                <a:cubicBezTo>
                  <a:pt x="204042" y="400304"/>
                  <a:pt x="189182" y="400304"/>
                  <a:pt x="174325" y="398656"/>
                </a:cubicBezTo>
                <a:cubicBezTo>
                  <a:pt x="64502" y="386560"/>
                  <a:pt x="-14652" y="287738"/>
                  <a:pt x="-2555" y="177924"/>
                </a:cubicBezTo>
                <a:cubicBezTo>
                  <a:pt x="9542" y="68120"/>
                  <a:pt x="108315" y="-11090"/>
                  <a:pt x="218139" y="1016"/>
                </a:cubicBezTo>
                <a:cubicBezTo>
                  <a:pt x="319677" y="12199"/>
                  <a:pt x="396447" y="98038"/>
                  <a:pt x="396256" y="200155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 dirty="0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C3822A55-06FE-452C-8426-728E1B8726AD}"/>
              </a:ext>
            </a:extLst>
          </p:cNvPr>
          <p:cNvSpPr/>
          <p:nvPr/>
        </p:nvSpPr>
        <p:spPr>
          <a:xfrm>
            <a:off x="10359588" y="2041570"/>
            <a:ext cx="9943" cy="383111"/>
          </a:xfrm>
          <a:custGeom>
            <a:avLst/>
            <a:gdLst>
              <a:gd name="connsiteX0" fmla="*/ 0 w 9525"/>
              <a:gd name="connsiteY0" fmla="*/ 0 h 366998"/>
              <a:gd name="connsiteX1" fmla="*/ 0 w 9525"/>
              <a:gd name="connsiteY1" fmla="*/ 366998 h 36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66998">
                <a:moveTo>
                  <a:pt x="0" y="0"/>
                </a:moveTo>
                <a:lnTo>
                  <a:pt x="0" y="366998"/>
                </a:lnTo>
              </a:path>
            </a:pathLst>
          </a:custGeom>
          <a:ln w="19050" cap="flat">
            <a:solidFill>
              <a:schemeClr val="accent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25DDE2A-AB2F-4332-BB17-8259F9B297A4}"/>
              </a:ext>
            </a:extLst>
          </p:cNvPr>
          <p:cNvSpPr/>
          <p:nvPr/>
        </p:nvSpPr>
        <p:spPr>
          <a:xfrm>
            <a:off x="10294957" y="2424682"/>
            <a:ext cx="129161" cy="365809"/>
          </a:xfrm>
          <a:prstGeom prst="roundRect">
            <a:avLst>
              <a:gd name="adj" fmla="val 25649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756511CF-CF71-4593-8101-A70F66041E4B}"/>
              </a:ext>
            </a:extLst>
          </p:cNvPr>
          <p:cNvSpPr/>
          <p:nvPr/>
        </p:nvSpPr>
        <p:spPr>
          <a:xfrm>
            <a:off x="9322451" y="3557588"/>
            <a:ext cx="271988" cy="272032"/>
          </a:xfrm>
          <a:custGeom>
            <a:avLst/>
            <a:gdLst>
              <a:gd name="connsiteX0" fmla="*/ 396256 w 400031"/>
              <a:gd name="connsiteY0" fmla="*/ 200155 h 400097"/>
              <a:gd name="connsiteX1" fmla="*/ 265001 w 400031"/>
              <a:gd name="connsiteY1" fmla="*/ 387798 h 400097"/>
              <a:gd name="connsiteX2" fmla="*/ 218902 w 400031"/>
              <a:gd name="connsiteY2" fmla="*/ 398656 h 400097"/>
              <a:gd name="connsiteX3" fmla="*/ 174325 w 400031"/>
              <a:gd name="connsiteY3" fmla="*/ 398656 h 400097"/>
              <a:gd name="connsiteX4" fmla="*/ -2555 w 400031"/>
              <a:gd name="connsiteY4" fmla="*/ 177924 h 400097"/>
              <a:gd name="connsiteX5" fmla="*/ 218139 w 400031"/>
              <a:gd name="connsiteY5" fmla="*/ 1016 h 400097"/>
              <a:gd name="connsiteX6" fmla="*/ 396256 w 400031"/>
              <a:gd name="connsiteY6" fmla="*/ 200155 h 40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31" h="400097">
                <a:moveTo>
                  <a:pt x="396256" y="200155"/>
                </a:moveTo>
                <a:cubicBezTo>
                  <a:pt x="396161" y="284033"/>
                  <a:pt x="343773" y="358956"/>
                  <a:pt x="265001" y="387798"/>
                </a:cubicBezTo>
                <a:cubicBezTo>
                  <a:pt x="250144" y="393275"/>
                  <a:pt x="234617" y="396923"/>
                  <a:pt x="218902" y="398656"/>
                </a:cubicBezTo>
                <a:cubicBezTo>
                  <a:pt x="204042" y="400304"/>
                  <a:pt x="189182" y="400304"/>
                  <a:pt x="174325" y="398656"/>
                </a:cubicBezTo>
                <a:cubicBezTo>
                  <a:pt x="64502" y="386560"/>
                  <a:pt x="-14652" y="287738"/>
                  <a:pt x="-2555" y="177924"/>
                </a:cubicBezTo>
                <a:cubicBezTo>
                  <a:pt x="9542" y="68120"/>
                  <a:pt x="108315" y="-11090"/>
                  <a:pt x="218139" y="1016"/>
                </a:cubicBezTo>
                <a:cubicBezTo>
                  <a:pt x="319677" y="12199"/>
                  <a:pt x="396447" y="98038"/>
                  <a:pt x="396256" y="200155"/>
                </a:cubicBezTo>
                <a:close/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6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>
            <a:extLst>
              <a:ext uri="{FF2B5EF4-FFF2-40B4-BE49-F238E27FC236}">
                <a16:creationId xmlns:a16="http://schemas.microsoft.com/office/drawing/2014/main" id="{5FEDD0AE-C62A-41A3-8853-ACDE52FDA6C0}"/>
              </a:ext>
            </a:extLst>
          </p:cNvPr>
          <p:cNvSpPr/>
          <p:nvPr/>
        </p:nvSpPr>
        <p:spPr>
          <a:xfrm>
            <a:off x="2484011" y="1911211"/>
            <a:ext cx="9063597" cy="32046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AD93CCE-BF9E-416A-85AC-344A589CE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06DA5F8-34CB-4924-98E4-B3795251D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March·27th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50D3A9-0FBF-4125-AA7A-3AC6485EBFAB}"/>
              </a:ext>
            </a:extLst>
          </p:cNvPr>
          <p:cNvSpPr txBox="1"/>
          <p:nvPr/>
        </p:nvSpPr>
        <p:spPr>
          <a:xfrm>
            <a:off x="736600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研究过程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A1BCA4-FCA6-45C6-8838-8AC186566BDE}"/>
              </a:ext>
            </a:extLst>
          </p:cNvPr>
          <p:cNvSpPr/>
          <p:nvPr/>
        </p:nvSpPr>
        <p:spPr>
          <a:xfrm>
            <a:off x="774516" y="1467064"/>
            <a:ext cx="183151" cy="183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08528A-EA86-4102-B3F7-25B30BB080C2}"/>
              </a:ext>
            </a:extLst>
          </p:cNvPr>
          <p:cNvSpPr/>
          <p:nvPr/>
        </p:nvSpPr>
        <p:spPr>
          <a:xfrm>
            <a:off x="813596" y="1509339"/>
            <a:ext cx="183152" cy="183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6C2216D-274B-4CA3-9C84-B07E91FE8B77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7422AC0-733F-4D1D-9A08-5C85E26F1DBB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B05143A-2FBB-465E-9EFD-9CAA1D27DA4C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F7F6622-B0D9-41F2-B5E7-B1F767758B86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AFF28A2-701D-44D7-94F6-4AD814F43623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E9733F7-2CFA-46EE-BF93-2DE9892D40E1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7AD8EAB-5264-4E5F-8B59-ADA9B92D6700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4922048B-2429-4B13-93B6-1D2B04C85E5A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2496A5BD-9075-411E-8401-4FB529ACEF0D}"/>
              </a:ext>
            </a:extLst>
          </p:cNvPr>
          <p:cNvSpPr/>
          <p:nvPr/>
        </p:nvSpPr>
        <p:spPr>
          <a:xfrm>
            <a:off x="4876542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13B7AC-1ED4-40E6-8E9E-841F86E7B4C2}"/>
              </a:ext>
            </a:extLst>
          </p:cNvPr>
          <p:cNvSpPr/>
          <p:nvPr/>
        </p:nvSpPr>
        <p:spPr>
          <a:xfrm>
            <a:off x="2391803" y="1826687"/>
            <a:ext cx="9063597" cy="3204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DB06D6E-449B-4AB7-84F2-CCC325DEAD2B}"/>
              </a:ext>
            </a:extLst>
          </p:cNvPr>
          <p:cNvSpPr txBox="1"/>
          <p:nvPr/>
        </p:nvSpPr>
        <p:spPr>
          <a:xfrm>
            <a:off x="2857302" y="2082786"/>
            <a:ext cx="897682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Step·01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149C218-DD86-4E27-8E1E-9379E05CB431}"/>
              </a:ext>
            </a:extLst>
          </p:cNvPr>
          <p:cNvSpPr txBox="1"/>
          <p:nvPr/>
        </p:nvSpPr>
        <p:spPr>
          <a:xfrm>
            <a:off x="2857302" y="2767377"/>
            <a:ext cx="2200525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8214983-BA93-402B-A8D0-8A6F3AD70079}"/>
              </a:ext>
            </a:extLst>
          </p:cNvPr>
          <p:cNvSpPr/>
          <p:nvPr/>
        </p:nvSpPr>
        <p:spPr>
          <a:xfrm>
            <a:off x="2876352" y="2539770"/>
            <a:ext cx="86378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FD395115-D22C-45C7-A885-826108BCE983}"/>
              </a:ext>
            </a:extLst>
          </p:cNvPr>
          <p:cNvSpPr/>
          <p:nvPr/>
        </p:nvSpPr>
        <p:spPr>
          <a:xfrm>
            <a:off x="2894783" y="2559708"/>
            <a:ext cx="86379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935A54B-6DCA-4EDB-95A6-8EB57DB49B8B}"/>
              </a:ext>
            </a:extLst>
          </p:cNvPr>
          <p:cNvSpPr txBox="1"/>
          <p:nvPr/>
        </p:nvSpPr>
        <p:spPr>
          <a:xfrm>
            <a:off x="5823339" y="2082786"/>
            <a:ext cx="897682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Step·02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171DDC0-10CD-46BC-B595-0247F733B196}"/>
              </a:ext>
            </a:extLst>
          </p:cNvPr>
          <p:cNvSpPr txBox="1"/>
          <p:nvPr/>
        </p:nvSpPr>
        <p:spPr>
          <a:xfrm>
            <a:off x="5823339" y="2767377"/>
            <a:ext cx="2200525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204D2F3-CEEB-4AF1-AC96-AE3999E20D80}"/>
              </a:ext>
            </a:extLst>
          </p:cNvPr>
          <p:cNvSpPr/>
          <p:nvPr/>
        </p:nvSpPr>
        <p:spPr>
          <a:xfrm>
            <a:off x="5842389" y="2539770"/>
            <a:ext cx="86378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8DE3F04-D594-471F-8D5C-AFB5A6E3B198}"/>
              </a:ext>
            </a:extLst>
          </p:cNvPr>
          <p:cNvSpPr/>
          <p:nvPr/>
        </p:nvSpPr>
        <p:spPr>
          <a:xfrm>
            <a:off x="5860820" y="2559708"/>
            <a:ext cx="86379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BA509E4-DAAA-4958-AA1B-091C511411A8}"/>
              </a:ext>
            </a:extLst>
          </p:cNvPr>
          <p:cNvSpPr txBox="1"/>
          <p:nvPr/>
        </p:nvSpPr>
        <p:spPr>
          <a:xfrm>
            <a:off x="8789376" y="2082786"/>
            <a:ext cx="897682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Step·03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6F682EB-8CDB-4530-B424-CEE50B81B73D}"/>
              </a:ext>
            </a:extLst>
          </p:cNvPr>
          <p:cNvSpPr txBox="1"/>
          <p:nvPr/>
        </p:nvSpPr>
        <p:spPr>
          <a:xfrm>
            <a:off x="8789376" y="2767377"/>
            <a:ext cx="2200525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55278E9-66CA-4CBC-AECB-FA6AC775447B}"/>
              </a:ext>
            </a:extLst>
          </p:cNvPr>
          <p:cNvSpPr/>
          <p:nvPr/>
        </p:nvSpPr>
        <p:spPr>
          <a:xfrm>
            <a:off x="8808426" y="2539770"/>
            <a:ext cx="86378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297F1EA-375A-408F-A116-CC5301CEC716}"/>
              </a:ext>
            </a:extLst>
          </p:cNvPr>
          <p:cNvSpPr/>
          <p:nvPr/>
        </p:nvSpPr>
        <p:spPr>
          <a:xfrm>
            <a:off x="8826857" y="2559708"/>
            <a:ext cx="86379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54DF378-D389-48E6-B087-78F1EB029C9E}"/>
              </a:ext>
            </a:extLst>
          </p:cNvPr>
          <p:cNvSpPr txBox="1"/>
          <p:nvPr/>
        </p:nvSpPr>
        <p:spPr>
          <a:xfrm>
            <a:off x="2857302" y="3804722"/>
            <a:ext cx="2200525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5B8B794-46F5-4099-97C8-5C9D43E313D5}"/>
              </a:ext>
            </a:extLst>
          </p:cNvPr>
          <p:cNvSpPr txBox="1"/>
          <p:nvPr/>
        </p:nvSpPr>
        <p:spPr>
          <a:xfrm>
            <a:off x="5823339" y="3804722"/>
            <a:ext cx="2200525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3E1A277-076E-4F7D-A398-608BD3402C73}"/>
              </a:ext>
            </a:extLst>
          </p:cNvPr>
          <p:cNvSpPr txBox="1"/>
          <p:nvPr/>
        </p:nvSpPr>
        <p:spPr>
          <a:xfrm>
            <a:off x="8789376" y="3804722"/>
            <a:ext cx="2200525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DF50473-7376-48F9-9062-865E94BC0E53}"/>
              </a:ext>
            </a:extLst>
          </p:cNvPr>
          <p:cNvSpPr/>
          <p:nvPr/>
        </p:nvSpPr>
        <p:spPr>
          <a:xfrm>
            <a:off x="2484011" y="1911211"/>
            <a:ext cx="8971389" cy="3120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4AFF246-11E2-423B-873F-247F274E3C67}"/>
              </a:ext>
            </a:extLst>
          </p:cNvPr>
          <p:cNvCxnSpPr/>
          <p:nvPr/>
        </p:nvCxnSpPr>
        <p:spPr>
          <a:xfrm>
            <a:off x="5440583" y="2082786"/>
            <a:ext cx="0" cy="2545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8C09E794-685E-458B-A740-DF7A49263FC8}"/>
              </a:ext>
            </a:extLst>
          </p:cNvPr>
          <p:cNvCxnSpPr/>
          <p:nvPr/>
        </p:nvCxnSpPr>
        <p:spPr>
          <a:xfrm>
            <a:off x="8406620" y="2082786"/>
            <a:ext cx="0" cy="2545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29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AD93CCE-BF9E-416A-85AC-344A589CE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06DA5F8-34CB-4924-98E4-B3795251D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March·27th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50D3A9-0FBF-4125-AA7A-3AC6485EBFAB}"/>
              </a:ext>
            </a:extLst>
          </p:cNvPr>
          <p:cNvSpPr txBox="1"/>
          <p:nvPr/>
        </p:nvSpPr>
        <p:spPr>
          <a:xfrm>
            <a:off x="736600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研究过程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A1BCA4-FCA6-45C6-8838-8AC186566BDE}"/>
              </a:ext>
            </a:extLst>
          </p:cNvPr>
          <p:cNvSpPr/>
          <p:nvPr/>
        </p:nvSpPr>
        <p:spPr>
          <a:xfrm>
            <a:off x="2395848" y="967602"/>
            <a:ext cx="183151" cy="183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08528A-EA86-4102-B3F7-25B30BB080C2}"/>
              </a:ext>
            </a:extLst>
          </p:cNvPr>
          <p:cNvSpPr/>
          <p:nvPr/>
        </p:nvSpPr>
        <p:spPr>
          <a:xfrm>
            <a:off x="2434928" y="1009877"/>
            <a:ext cx="183152" cy="183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6C2216D-274B-4CA3-9C84-B07E91FE8B77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7422AC0-733F-4D1D-9A08-5C85E26F1DBB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B05143A-2FBB-465E-9EFD-9CAA1D27DA4C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F7F6622-B0D9-41F2-B5E7-B1F767758B86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AFF28A2-701D-44D7-94F6-4AD814F43623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E9733F7-2CFA-46EE-BF93-2DE9892D40E1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7AD8EAB-5264-4E5F-8B59-ADA9B92D6700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4922048B-2429-4B13-93B6-1D2B04C85E5A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2496A5BD-9075-411E-8401-4FB529ACEF0D}"/>
              </a:ext>
            </a:extLst>
          </p:cNvPr>
          <p:cNvSpPr/>
          <p:nvPr/>
        </p:nvSpPr>
        <p:spPr>
          <a:xfrm>
            <a:off x="4876542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E85136-6698-4A1A-9590-5E4CBC6A2A15}"/>
              </a:ext>
            </a:extLst>
          </p:cNvPr>
          <p:cNvSpPr/>
          <p:nvPr/>
        </p:nvSpPr>
        <p:spPr>
          <a:xfrm>
            <a:off x="736600" y="1805747"/>
            <a:ext cx="10718800" cy="245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BF54783-A4FA-400A-B4FB-CA96B6FAE0BB}"/>
              </a:ext>
            </a:extLst>
          </p:cNvPr>
          <p:cNvSpPr/>
          <p:nvPr/>
        </p:nvSpPr>
        <p:spPr>
          <a:xfrm>
            <a:off x="736600" y="2043312"/>
            <a:ext cx="5149370" cy="3163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306321B-6B89-454D-A290-0DB04F0E00EF}"/>
              </a:ext>
            </a:extLst>
          </p:cNvPr>
          <p:cNvSpPr txBox="1"/>
          <p:nvPr/>
        </p:nvSpPr>
        <p:spPr>
          <a:xfrm>
            <a:off x="6401436" y="3043874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47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86B244E-ADA0-4282-9B68-9FF5F4056E81}"/>
              </a:ext>
            </a:extLst>
          </p:cNvPr>
          <p:cNvSpPr txBox="1"/>
          <p:nvPr/>
        </p:nvSpPr>
        <p:spPr>
          <a:xfrm>
            <a:off x="6936424" y="3308986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41F1961-6388-4CE6-9F5C-90E9BCE9B0C7}"/>
              </a:ext>
            </a:extLst>
          </p:cNvPr>
          <p:cNvSpPr txBox="1"/>
          <p:nvPr/>
        </p:nvSpPr>
        <p:spPr>
          <a:xfrm>
            <a:off x="6226230" y="1988883"/>
            <a:ext cx="3972560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D3AD85B-34F1-4346-9D4C-2730EC2FAC8D}"/>
              </a:ext>
            </a:extLst>
          </p:cNvPr>
          <p:cNvSpPr>
            <a:spLocks/>
          </p:cNvSpPr>
          <p:nvPr/>
        </p:nvSpPr>
        <p:spPr>
          <a:xfrm>
            <a:off x="6231522" y="2871889"/>
            <a:ext cx="1080000" cy="1080000"/>
          </a:xfrm>
          <a:prstGeom prst="ellipse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弧形 64">
            <a:extLst>
              <a:ext uri="{FF2B5EF4-FFF2-40B4-BE49-F238E27FC236}">
                <a16:creationId xmlns:a16="http://schemas.microsoft.com/office/drawing/2014/main" id="{2D61D775-8FB4-42F1-8336-CA0334C4115B}"/>
              </a:ext>
            </a:extLst>
          </p:cNvPr>
          <p:cNvSpPr>
            <a:spLocks/>
          </p:cNvSpPr>
          <p:nvPr/>
        </p:nvSpPr>
        <p:spPr>
          <a:xfrm>
            <a:off x="6231522" y="2871889"/>
            <a:ext cx="1080000" cy="1080000"/>
          </a:xfrm>
          <a:prstGeom prst="arc">
            <a:avLst>
              <a:gd name="adj1" fmla="val 16200000"/>
              <a:gd name="adj2" fmla="val 4184318"/>
            </a:avLst>
          </a:prstGeom>
          <a:noFill/>
          <a:ln w="60325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B0184D8-1223-4F2F-ACCF-8C80395A9F71}"/>
              </a:ext>
            </a:extLst>
          </p:cNvPr>
          <p:cNvSpPr txBox="1"/>
          <p:nvPr/>
        </p:nvSpPr>
        <p:spPr>
          <a:xfrm>
            <a:off x="8921116" y="3043874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63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E7A57DE-5603-499C-BC40-90F1166D21C9}"/>
              </a:ext>
            </a:extLst>
          </p:cNvPr>
          <p:cNvSpPr txBox="1"/>
          <p:nvPr/>
        </p:nvSpPr>
        <p:spPr>
          <a:xfrm>
            <a:off x="9456104" y="3308986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15458F8D-A368-4DDD-9E18-3E1E39EFF094}"/>
              </a:ext>
            </a:extLst>
          </p:cNvPr>
          <p:cNvSpPr>
            <a:spLocks/>
          </p:cNvSpPr>
          <p:nvPr/>
        </p:nvSpPr>
        <p:spPr>
          <a:xfrm>
            <a:off x="8751202" y="2871889"/>
            <a:ext cx="1080000" cy="1080000"/>
          </a:xfrm>
          <a:prstGeom prst="ellipse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弧形 68">
            <a:extLst>
              <a:ext uri="{FF2B5EF4-FFF2-40B4-BE49-F238E27FC236}">
                <a16:creationId xmlns:a16="http://schemas.microsoft.com/office/drawing/2014/main" id="{C875200F-C1BD-46B5-9436-F978C2AFFE8A}"/>
              </a:ext>
            </a:extLst>
          </p:cNvPr>
          <p:cNvSpPr>
            <a:spLocks/>
          </p:cNvSpPr>
          <p:nvPr/>
        </p:nvSpPr>
        <p:spPr>
          <a:xfrm>
            <a:off x="8751202" y="2871889"/>
            <a:ext cx="1080000" cy="1080000"/>
          </a:xfrm>
          <a:prstGeom prst="arc">
            <a:avLst>
              <a:gd name="adj1" fmla="val 16200000"/>
              <a:gd name="adj2" fmla="val 7123015"/>
            </a:avLst>
          </a:prstGeom>
          <a:noFill/>
          <a:ln w="60325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36F05A3-EE15-44DB-BA35-C85757230FF9}"/>
              </a:ext>
            </a:extLst>
          </p:cNvPr>
          <p:cNvSpPr txBox="1"/>
          <p:nvPr/>
        </p:nvSpPr>
        <p:spPr>
          <a:xfrm>
            <a:off x="7403095" y="2823621"/>
            <a:ext cx="1041639" cy="440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06A5962-6E15-4E1C-A224-B8776BA5D316}"/>
              </a:ext>
            </a:extLst>
          </p:cNvPr>
          <p:cNvSpPr txBox="1"/>
          <p:nvPr/>
        </p:nvSpPr>
        <p:spPr>
          <a:xfrm>
            <a:off x="9943095" y="2823621"/>
            <a:ext cx="1041639" cy="440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BB48B8DD-6C79-41BB-A695-93D78A236F20}"/>
              </a:ext>
            </a:extLst>
          </p:cNvPr>
          <p:cNvCxnSpPr>
            <a:cxnSpLocks/>
          </p:cNvCxnSpPr>
          <p:nvPr/>
        </p:nvCxnSpPr>
        <p:spPr>
          <a:xfrm>
            <a:off x="7422595" y="3645502"/>
            <a:ext cx="134488" cy="0"/>
          </a:xfrm>
          <a:prstGeom prst="line">
            <a:avLst/>
          </a:prstGeom>
          <a:noFill/>
          <a:ln w="158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D5628D5-1502-43A0-AA2D-9611D8B0F845}"/>
              </a:ext>
            </a:extLst>
          </p:cNvPr>
          <p:cNvCxnSpPr>
            <a:cxnSpLocks/>
          </p:cNvCxnSpPr>
          <p:nvPr/>
        </p:nvCxnSpPr>
        <p:spPr>
          <a:xfrm>
            <a:off x="7434501" y="3815365"/>
            <a:ext cx="110676" cy="0"/>
          </a:xfrm>
          <a:prstGeom prst="line">
            <a:avLst/>
          </a:prstGeom>
          <a:noFill/>
          <a:ln w="60325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01B4573-227C-4DEB-B99B-787222FC877C}"/>
              </a:ext>
            </a:extLst>
          </p:cNvPr>
          <p:cNvSpPr txBox="1"/>
          <p:nvPr/>
        </p:nvSpPr>
        <p:spPr>
          <a:xfrm>
            <a:off x="7617990" y="3595149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endParaRPr lang="zh-CN" altLang="en-US" sz="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F72110C-879C-4D6B-92F8-D4DEEC8AE8BD}"/>
              </a:ext>
            </a:extLst>
          </p:cNvPr>
          <p:cNvSpPr txBox="1"/>
          <p:nvPr/>
        </p:nvSpPr>
        <p:spPr>
          <a:xfrm>
            <a:off x="7617990" y="3766599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endParaRPr lang="zh-CN" altLang="en-US" sz="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35221E7A-A814-41C6-9CB7-C17F693272E5}"/>
              </a:ext>
            </a:extLst>
          </p:cNvPr>
          <p:cNvCxnSpPr>
            <a:cxnSpLocks/>
          </p:cNvCxnSpPr>
          <p:nvPr/>
        </p:nvCxnSpPr>
        <p:spPr>
          <a:xfrm>
            <a:off x="9975295" y="3645502"/>
            <a:ext cx="134488" cy="0"/>
          </a:xfrm>
          <a:prstGeom prst="line">
            <a:avLst/>
          </a:prstGeom>
          <a:noFill/>
          <a:ln w="158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0B2FE7E-4D54-4AD2-8521-473775B7157F}"/>
              </a:ext>
            </a:extLst>
          </p:cNvPr>
          <p:cNvCxnSpPr>
            <a:cxnSpLocks/>
          </p:cNvCxnSpPr>
          <p:nvPr/>
        </p:nvCxnSpPr>
        <p:spPr>
          <a:xfrm>
            <a:off x="9987201" y="3815365"/>
            <a:ext cx="110676" cy="0"/>
          </a:xfrm>
          <a:prstGeom prst="line">
            <a:avLst/>
          </a:prstGeom>
          <a:noFill/>
          <a:ln w="60325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B2C19B41-504B-450D-8B21-8A5BFA84CDD5}"/>
              </a:ext>
            </a:extLst>
          </p:cNvPr>
          <p:cNvSpPr txBox="1"/>
          <p:nvPr/>
        </p:nvSpPr>
        <p:spPr>
          <a:xfrm>
            <a:off x="10170690" y="3595149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endParaRPr lang="zh-CN" altLang="en-US" sz="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6BEC8F6-51A2-45A2-A78B-F03E87E83D64}"/>
              </a:ext>
            </a:extLst>
          </p:cNvPr>
          <p:cNvSpPr txBox="1"/>
          <p:nvPr/>
        </p:nvSpPr>
        <p:spPr>
          <a:xfrm>
            <a:off x="10170690" y="3766599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endParaRPr lang="zh-CN" altLang="en-US" sz="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aphicFrame>
        <p:nvGraphicFramePr>
          <p:cNvPr id="81" name="图表 80">
            <a:extLst>
              <a:ext uri="{FF2B5EF4-FFF2-40B4-BE49-F238E27FC236}">
                <a16:creationId xmlns:a16="http://schemas.microsoft.com/office/drawing/2014/main" id="{BFD4037A-59EB-40C9-9B35-80D5BD5540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2520966"/>
              </p:ext>
            </p:extLst>
          </p:nvPr>
        </p:nvGraphicFramePr>
        <p:xfrm>
          <a:off x="1013328" y="2207997"/>
          <a:ext cx="4595914" cy="2834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8378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4010489" y="2754066"/>
            <a:ext cx="410368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研究成果展示及应用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66A5EF-95F3-4869-8FBA-66AD616159F9}"/>
              </a:ext>
            </a:extLst>
          </p:cNvPr>
          <p:cNvSpPr txBox="1"/>
          <p:nvPr/>
        </p:nvSpPr>
        <p:spPr>
          <a:xfrm>
            <a:off x="4067785" y="3457789"/>
            <a:ext cx="405643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</a:rPr>
              <a:t>Display and Application of Research Results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720898" y="204145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#03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E5E17F2-D0BE-47BD-B49A-2BC822EEE8CE}"/>
              </a:ext>
            </a:extLst>
          </p:cNvPr>
          <p:cNvCxnSpPr>
            <a:cxnSpLocks/>
          </p:cNvCxnSpPr>
          <p:nvPr/>
        </p:nvCxnSpPr>
        <p:spPr>
          <a:xfrm>
            <a:off x="731838" y="6162908"/>
            <a:ext cx="1072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A1E8EF3-C73A-46A0-9404-F6CB074E1348}"/>
              </a:ext>
            </a:extLst>
          </p:cNvPr>
          <p:cNvSpPr txBox="1"/>
          <p:nvPr/>
        </p:nvSpPr>
        <p:spPr>
          <a:xfrm>
            <a:off x="731838" y="6239103"/>
            <a:ext cx="471283" cy="2308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20XX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13A4D8F-F6EA-446D-BA36-AD98244A5C3B}"/>
              </a:ext>
            </a:extLst>
          </p:cNvPr>
          <p:cNvSpPr txBox="1"/>
          <p:nvPr/>
        </p:nvSpPr>
        <p:spPr>
          <a:xfrm>
            <a:off x="10480774" y="6239103"/>
            <a:ext cx="974626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altLang="zh-CN" sz="1500" dirty="0">
                <a:solidFill>
                  <a:schemeClr val="bg1"/>
                </a:solidFill>
              </a:rPr>
              <a:t>March·27th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9311F6-CD83-4A9D-9144-147CC0C8CE4C}"/>
              </a:ext>
            </a:extLst>
          </p:cNvPr>
          <p:cNvSpPr/>
          <p:nvPr/>
        </p:nvSpPr>
        <p:spPr>
          <a:xfrm>
            <a:off x="3396114" y="1811959"/>
            <a:ext cx="5399773" cy="22715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FCD5601-101D-44ED-830E-74CD82E09B5D}"/>
              </a:ext>
            </a:extLst>
          </p:cNvPr>
          <p:cNvSpPr/>
          <p:nvPr/>
        </p:nvSpPr>
        <p:spPr>
          <a:xfrm>
            <a:off x="3478664" y="1913559"/>
            <a:ext cx="5399773" cy="22715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37C6EF-4A2E-4F85-9979-247F88354B0E}"/>
              </a:ext>
            </a:extLst>
          </p:cNvPr>
          <p:cNvSpPr txBox="1"/>
          <p:nvPr/>
        </p:nvSpPr>
        <p:spPr>
          <a:xfrm>
            <a:off x="3723367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81E5502-5997-4FCB-A95F-BFA2E769CF3F}"/>
              </a:ext>
            </a:extLst>
          </p:cNvPr>
          <p:cNvSpPr txBox="1"/>
          <p:nvPr/>
        </p:nvSpPr>
        <p:spPr>
          <a:xfrm>
            <a:off x="4907156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B6C002B-C659-4CBA-B194-DA4FFAAF9B76}"/>
              </a:ext>
            </a:extLst>
          </p:cNvPr>
          <p:cNvSpPr txBox="1"/>
          <p:nvPr/>
        </p:nvSpPr>
        <p:spPr>
          <a:xfrm>
            <a:off x="6090945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976A76C-3E91-440D-B2C2-188548E898D6}"/>
              </a:ext>
            </a:extLst>
          </p:cNvPr>
          <p:cNvSpPr txBox="1"/>
          <p:nvPr/>
        </p:nvSpPr>
        <p:spPr>
          <a:xfrm>
            <a:off x="7582510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CC70022-CC6B-4EC4-A679-3E46E1280FD7}"/>
              </a:ext>
            </a:extLst>
          </p:cNvPr>
          <p:cNvSpPr/>
          <p:nvPr/>
        </p:nvSpPr>
        <p:spPr>
          <a:xfrm>
            <a:off x="4778722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79D6758A-CE0D-44E7-955B-3E8B9A735DB3}"/>
              </a:ext>
            </a:extLst>
          </p:cNvPr>
          <p:cNvSpPr/>
          <p:nvPr/>
        </p:nvSpPr>
        <p:spPr>
          <a:xfrm>
            <a:off x="5962511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3C7CAFB-52EA-4E51-BE1D-4A2E0F417814}"/>
              </a:ext>
            </a:extLst>
          </p:cNvPr>
          <p:cNvSpPr/>
          <p:nvPr/>
        </p:nvSpPr>
        <p:spPr>
          <a:xfrm>
            <a:off x="7454077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106CAE37-56F8-4056-A813-5ADBB7DBCCEE}"/>
              </a:ext>
            </a:extLst>
          </p:cNvPr>
          <p:cNvSpPr/>
          <p:nvPr/>
        </p:nvSpPr>
        <p:spPr>
          <a:xfrm>
            <a:off x="3594933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F4FA58C-D675-4CE5-A825-CD457224E568}"/>
              </a:ext>
            </a:extLst>
          </p:cNvPr>
          <p:cNvSpPr/>
          <p:nvPr/>
        </p:nvSpPr>
        <p:spPr>
          <a:xfrm>
            <a:off x="5925046" y="6301988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92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AD93CCE-BF9E-416A-85AC-344A589CE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06DA5F8-34CB-4924-98E4-B3795251D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March·27th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50D3A9-0FBF-4125-AA7A-3AC6485EBFAB}"/>
              </a:ext>
            </a:extLst>
          </p:cNvPr>
          <p:cNvSpPr txBox="1"/>
          <p:nvPr/>
        </p:nvSpPr>
        <p:spPr>
          <a:xfrm>
            <a:off x="736600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数据呈现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A1BCA4-FCA6-45C6-8838-8AC186566BDE}"/>
              </a:ext>
            </a:extLst>
          </p:cNvPr>
          <p:cNvSpPr/>
          <p:nvPr/>
        </p:nvSpPr>
        <p:spPr>
          <a:xfrm>
            <a:off x="2395848" y="967602"/>
            <a:ext cx="183151" cy="183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08528A-EA86-4102-B3F7-25B30BB080C2}"/>
              </a:ext>
            </a:extLst>
          </p:cNvPr>
          <p:cNvSpPr/>
          <p:nvPr/>
        </p:nvSpPr>
        <p:spPr>
          <a:xfrm>
            <a:off x="2434928" y="1009877"/>
            <a:ext cx="183152" cy="183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BF54783-A4FA-400A-B4FB-CA96B6FAE0BB}"/>
              </a:ext>
            </a:extLst>
          </p:cNvPr>
          <p:cNvSpPr/>
          <p:nvPr/>
        </p:nvSpPr>
        <p:spPr>
          <a:xfrm>
            <a:off x="731838" y="1711024"/>
            <a:ext cx="10728325" cy="34359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81" name="图表 80">
            <a:extLst>
              <a:ext uri="{FF2B5EF4-FFF2-40B4-BE49-F238E27FC236}">
                <a16:creationId xmlns:a16="http://schemas.microsoft.com/office/drawing/2014/main" id="{BFD4037A-59EB-40C9-9B35-80D5BD5540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72429"/>
              </p:ext>
            </p:extLst>
          </p:nvPr>
        </p:nvGraphicFramePr>
        <p:xfrm>
          <a:off x="918360" y="1886275"/>
          <a:ext cx="4895300" cy="3085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8A2ACF05-3E51-4B5A-A964-B620729C2F32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FF430B7-8117-4EAC-B61C-B90F72CEA2F9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C9C6704-C091-4DE8-A041-0BC9FFAC9E57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83777F-6408-40CF-9B19-EFC99E0BCAD2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28B6990-C6F5-4BB2-A6F5-7A79251CD97E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5F1025A-553E-4C77-B13C-CF4B8CA24100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C08D626-5B88-42CB-97FA-CE63108780F9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E2E0CF56-77AF-4455-AB9A-F33F5FEBAF8A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B8BDD69-CCB3-4E5F-8D2B-E2C8E3C53EC1}"/>
              </a:ext>
            </a:extLst>
          </p:cNvPr>
          <p:cNvSpPr/>
          <p:nvPr/>
        </p:nvSpPr>
        <p:spPr>
          <a:xfrm>
            <a:off x="6060331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434622E-2392-4D6F-9688-E19D6B688696}"/>
              </a:ext>
            </a:extLst>
          </p:cNvPr>
          <p:cNvSpPr txBox="1"/>
          <p:nvPr/>
        </p:nvSpPr>
        <p:spPr>
          <a:xfrm>
            <a:off x="8764684" y="3422359"/>
            <a:ext cx="2215611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6268942-E511-4E7B-98E3-EE8E533735FE}"/>
              </a:ext>
            </a:extLst>
          </p:cNvPr>
          <p:cNvSpPr txBox="1"/>
          <p:nvPr/>
        </p:nvSpPr>
        <p:spPr>
          <a:xfrm>
            <a:off x="8764684" y="4416754"/>
            <a:ext cx="2215611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适当对内容进行分段，可增加信息的可阅读性。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7E284E8-10B0-4890-92E5-4E04DBF7CBF0}"/>
              </a:ext>
            </a:extLst>
          </p:cNvPr>
          <p:cNvSpPr txBox="1"/>
          <p:nvPr/>
        </p:nvSpPr>
        <p:spPr>
          <a:xfrm>
            <a:off x="6136987" y="3422359"/>
            <a:ext cx="2215611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E5EC9BE2-B5EE-4D1E-B61B-54B9B90CF0DA}"/>
              </a:ext>
            </a:extLst>
          </p:cNvPr>
          <p:cNvSpPr txBox="1"/>
          <p:nvPr/>
        </p:nvSpPr>
        <p:spPr>
          <a:xfrm>
            <a:off x="6136987" y="4416754"/>
            <a:ext cx="2215611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适当对内容进行分段，可增加信息的可阅读性。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AA56825-E264-4394-9856-47485B350A36}"/>
              </a:ext>
            </a:extLst>
          </p:cNvPr>
          <p:cNvSpPr txBox="1"/>
          <p:nvPr/>
        </p:nvSpPr>
        <p:spPr>
          <a:xfrm>
            <a:off x="6143516" y="2926985"/>
            <a:ext cx="1162178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数据分析</a:t>
            </a:r>
            <a:r>
              <a:rPr lang="en-US" altLang="zh-CN" sz="2000" b="1" dirty="0">
                <a:latin typeface="+mj-ea"/>
                <a:ea typeface="+mj-ea"/>
              </a:rPr>
              <a:t>1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84EDE8E-FCA4-4B69-B2ED-66317B439219}"/>
              </a:ext>
            </a:extLst>
          </p:cNvPr>
          <p:cNvSpPr txBox="1"/>
          <p:nvPr/>
        </p:nvSpPr>
        <p:spPr>
          <a:xfrm>
            <a:off x="8764684" y="2926985"/>
            <a:ext cx="1162178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数据分析</a:t>
            </a:r>
            <a:r>
              <a:rPr lang="en-US" altLang="zh-CN" sz="2000" b="1" dirty="0">
                <a:latin typeface="+mj-ea"/>
                <a:ea typeface="+mj-ea"/>
              </a:rPr>
              <a:t>2</a:t>
            </a:r>
            <a:endParaRPr lang="zh-CN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334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AD93CCE-BF9E-416A-85AC-344A589CE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06DA5F8-34CB-4924-98E4-B3795251D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March·27th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50D3A9-0FBF-4125-AA7A-3AC6485EBFAB}"/>
              </a:ext>
            </a:extLst>
          </p:cNvPr>
          <p:cNvSpPr txBox="1"/>
          <p:nvPr/>
        </p:nvSpPr>
        <p:spPr>
          <a:xfrm>
            <a:off x="5323353" y="681616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+mj-ea"/>
                <a:ea typeface="+mj-ea"/>
              </a:rPr>
              <a:t>成果展示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A2ACF05-3E51-4B5A-A964-B620729C2F32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FF430B7-8117-4EAC-B61C-B90F72CEA2F9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C9C6704-C091-4DE8-A041-0BC9FFAC9E57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83777F-6408-40CF-9B19-EFC99E0BCAD2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28B6990-C6F5-4BB2-A6F5-7A79251CD97E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5F1025A-553E-4C77-B13C-CF4B8CA24100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C08D626-5B88-42CB-97FA-CE63108780F9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E2E0CF56-77AF-4455-AB9A-F33F5FEBAF8A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B8BDD69-CCB3-4E5F-8D2B-E2C8E3C53EC1}"/>
              </a:ext>
            </a:extLst>
          </p:cNvPr>
          <p:cNvSpPr/>
          <p:nvPr/>
        </p:nvSpPr>
        <p:spPr>
          <a:xfrm>
            <a:off x="6060331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BD16EF9-9E26-4990-800D-4B058E946389}"/>
              </a:ext>
            </a:extLst>
          </p:cNvPr>
          <p:cNvSpPr>
            <a:spLocks/>
          </p:cNvSpPr>
          <p:nvPr/>
        </p:nvSpPr>
        <p:spPr>
          <a:xfrm>
            <a:off x="1122605" y="1813932"/>
            <a:ext cx="3194358" cy="36175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30200" dist="50800" dir="5400000" algn="ctr" rotWithShape="0">
              <a:schemeClr val="accent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C61791E-84A5-4443-9C7A-4343EB93CE9A}"/>
              </a:ext>
            </a:extLst>
          </p:cNvPr>
          <p:cNvSpPr>
            <a:spLocks/>
          </p:cNvSpPr>
          <p:nvPr/>
        </p:nvSpPr>
        <p:spPr>
          <a:xfrm>
            <a:off x="7875037" y="1813932"/>
            <a:ext cx="3194358" cy="36175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30200" dist="50800" dir="5400000" algn="ctr" rotWithShape="0">
              <a:schemeClr val="accent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A7203E-E3B1-499E-BDBD-47C3BF3A8CBC}"/>
              </a:ext>
            </a:extLst>
          </p:cNvPr>
          <p:cNvSpPr/>
          <p:nvPr/>
        </p:nvSpPr>
        <p:spPr>
          <a:xfrm>
            <a:off x="4209984" y="1486829"/>
            <a:ext cx="3772032" cy="42717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30200" dist="50800" dir="5400000" algn="ctr" rotWithShape="0">
              <a:schemeClr val="accent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F2E4AD-1843-4962-884B-B1E7B67A3387}"/>
              </a:ext>
            </a:extLst>
          </p:cNvPr>
          <p:cNvSpPr/>
          <p:nvPr/>
        </p:nvSpPr>
        <p:spPr>
          <a:xfrm>
            <a:off x="5538788" y="4996830"/>
            <a:ext cx="1114426" cy="343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EDE9218-4983-4C27-9FBB-DE3304B654D1}"/>
              </a:ext>
            </a:extLst>
          </p:cNvPr>
          <p:cNvGrpSpPr/>
          <p:nvPr/>
        </p:nvGrpSpPr>
        <p:grpSpPr>
          <a:xfrm>
            <a:off x="9174313" y="2129416"/>
            <a:ext cx="595806" cy="595806"/>
            <a:chOff x="9174313" y="2129416"/>
            <a:chExt cx="595806" cy="595806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77BDD79-FA4D-4821-8604-08AA6EF96968}"/>
                </a:ext>
              </a:extLst>
            </p:cNvPr>
            <p:cNvSpPr/>
            <p:nvPr/>
          </p:nvSpPr>
          <p:spPr>
            <a:xfrm>
              <a:off x="9174313" y="2129416"/>
              <a:ext cx="595806" cy="5958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60D71FE-5345-45B0-AA73-CC5C513DDECC}"/>
                </a:ext>
              </a:extLst>
            </p:cNvPr>
            <p:cNvSpPr/>
            <p:nvPr/>
          </p:nvSpPr>
          <p:spPr>
            <a:xfrm>
              <a:off x="9472217" y="2497644"/>
              <a:ext cx="11720" cy="164093"/>
            </a:xfrm>
            <a:custGeom>
              <a:avLst/>
              <a:gdLst>
                <a:gd name="connsiteX0" fmla="*/ 0 w 4762"/>
                <a:gd name="connsiteY0" fmla="*/ 0 h 66675"/>
                <a:gd name="connsiteX1" fmla="*/ 0 w 4762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3AC972B-1F1C-4E32-AA05-FA9817A1872C}"/>
                </a:ext>
              </a:extLst>
            </p:cNvPr>
            <p:cNvSpPr/>
            <p:nvPr/>
          </p:nvSpPr>
          <p:spPr>
            <a:xfrm>
              <a:off x="9226076" y="2192901"/>
              <a:ext cx="492280" cy="386788"/>
            </a:xfrm>
            <a:custGeom>
              <a:avLst/>
              <a:gdLst>
                <a:gd name="connsiteX0" fmla="*/ 123825 w 200025"/>
                <a:gd name="connsiteY0" fmla="*/ 90488 h 157162"/>
                <a:gd name="connsiteX1" fmla="*/ 200025 w 200025"/>
                <a:gd name="connsiteY1" fmla="*/ 157163 h 157162"/>
                <a:gd name="connsiteX2" fmla="*/ 100013 w 200025"/>
                <a:gd name="connsiteY2" fmla="*/ 119063 h 157162"/>
                <a:gd name="connsiteX3" fmla="*/ 0 w 200025"/>
                <a:gd name="connsiteY3" fmla="*/ 157163 h 157162"/>
                <a:gd name="connsiteX4" fmla="*/ 76200 w 200025"/>
                <a:gd name="connsiteY4" fmla="*/ 90488 h 157162"/>
                <a:gd name="connsiteX5" fmla="*/ 100013 w 200025"/>
                <a:gd name="connsiteY5" fmla="*/ 0 h 157162"/>
                <a:gd name="connsiteX6" fmla="*/ 123825 w 200025"/>
                <a:gd name="connsiteY6" fmla="*/ 90488 h 1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157162">
                  <a:moveTo>
                    <a:pt x="123825" y="90488"/>
                  </a:moveTo>
                  <a:cubicBezTo>
                    <a:pt x="176213" y="114300"/>
                    <a:pt x="200025" y="157163"/>
                    <a:pt x="200025" y="157163"/>
                  </a:cubicBezTo>
                  <a:cubicBezTo>
                    <a:pt x="200025" y="157163"/>
                    <a:pt x="142875" y="157163"/>
                    <a:pt x="100013" y="119063"/>
                  </a:cubicBezTo>
                  <a:cubicBezTo>
                    <a:pt x="57150" y="157163"/>
                    <a:pt x="0" y="157163"/>
                    <a:pt x="0" y="157163"/>
                  </a:cubicBezTo>
                  <a:cubicBezTo>
                    <a:pt x="0" y="157163"/>
                    <a:pt x="23813" y="109538"/>
                    <a:pt x="76200" y="90488"/>
                  </a:cubicBezTo>
                  <a:cubicBezTo>
                    <a:pt x="76200" y="28575"/>
                    <a:pt x="100013" y="0"/>
                    <a:pt x="100013" y="0"/>
                  </a:cubicBezTo>
                  <a:cubicBezTo>
                    <a:pt x="100013" y="0"/>
                    <a:pt x="123825" y="28575"/>
                    <a:pt x="123825" y="90488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69F5F81-3459-402A-80A7-D1142DC3D624}"/>
                </a:ext>
              </a:extLst>
            </p:cNvPr>
            <p:cNvSpPr/>
            <p:nvPr/>
          </p:nvSpPr>
          <p:spPr>
            <a:xfrm>
              <a:off x="9448775" y="2403877"/>
              <a:ext cx="46884" cy="46884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83088E-08B2-4FC6-91AE-0F6B623242AD}"/>
              </a:ext>
            </a:extLst>
          </p:cNvPr>
          <p:cNvGrpSpPr/>
          <p:nvPr/>
        </p:nvGrpSpPr>
        <p:grpSpPr>
          <a:xfrm>
            <a:off x="2421881" y="2129416"/>
            <a:ext cx="595806" cy="595806"/>
            <a:chOff x="2421881" y="2129416"/>
            <a:chExt cx="595806" cy="595806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A3781EB-DC5E-4346-9A9F-142F5E433B5B}"/>
                </a:ext>
              </a:extLst>
            </p:cNvPr>
            <p:cNvSpPr/>
            <p:nvPr/>
          </p:nvSpPr>
          <p:spPr>
            <a:xfrm>
              <a:off x="2421881" y="2129416"/>
              <a:ext cx="595806" cy="5958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CA78252-7766-427D-B88D-A5DD8D079628}"/>
                </a:ext>
              </a:extLst>
            </p:cNvPr>
            <p:cNvSpPr/>
            <p:nvPr/>
          </p:nvSpPr>
          <p:spPr>
            <a:xfrm>
              <a:off x="2555691" y="2210482"/>
              <a:ext cx="328186" cy="421953"/>
            </a:xfrm>
            <a:custGeom>
              <a:avLst/>
              <a:gdLst>
                <a:gd name="connsiteX0" fmla="*/ 0 w 133350"/>
                <a:gd name="connsiteY0" fmla="*/ 0 h 171450"/>
                <a:gd name="connsiteX1" fmla="*/ 133350 w 133350"/>
                <a:gd name="connsiteY1" fmla="*/ 0 h 171450"/>
                <a:gd name="connsiteX2" fmla="*/ 133350 w 133350"/>
                <a:gd name="connsiteY2" fmla="*/ 171450 h 171450"/>
                <a:gd name="connsiteX3" fmla="*/ 0 w 1333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71450">
                  <a:moveTo>
                    <a:pt x="0" y="0"/>
                  </a:moveTo>
                  <a:lnTo>
                    <a:pt x="133350" y="0"/>
                  </a:lnTo>
                  <a:lnTo>
                    <a:pt x="1333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20CCFE1-1071-4041-9EFF-98CB98B8C14F}"/>
                </a:ext>
              </a:extLst>
            </p:cNvPr>
            <p:cNvSpPr/>
            <p:nvPr/>
          </p:nvSpPr>
          <p:spPr>
            <a:xfrm>
              <a:off x="2672900" y="2351133"/>
              <a:ext cx="93767" cy="140651"/>
            </a:xfrm>
            <a:custGeom>
              <a:avLst/>
              <a:gdLst>
                <a:gd name="connsiteX0" fmla="*/ 3062 w 38100"/>
                <a:gd name="connsiteY0" fmla="*/ 28044 h 57150"/>
                <a:gd name="connsiteX1" fmla="*/ 17974 w 38100"/>
                <a:gd name="connsiteY1" fmla="*/ 0 h 57150"/>
                <a:gd name="connsiteX2" fmla="*/ 37146 w 38100"/>
                <a:gd name="connsiteY2" fmla="*/ 32522 h 57150"/>
                <a:gd name="connsiteX3" fmla="*/ 17974 w 38100"/>
                <a:gd name="connsiteY3" fmla="*/ 57150 h 57150"/>
                <a:gd name="connsiteX4" fmla="*/ 3062 w 38100"/>
                <a:gd name="connsiteY4" fmla="*/ 280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57150">
                  <a:moveTo>
                    <a:pt x="3062" y="28044"/>
                  </a:moveTo>
                  <a:cubicBezTo>
                    <a:pt x="9879" y="19089"/>
                    <a:pt x="15133" y="6717"/>
                    <a:pt x="17974" y="0"/>
                  </a:cubicBezTo>
                  <a:cubicBezTo>
                    <a:pt x="22944" y="6717"/>
                    <a:pt x="33738" y="23567"/>
                    <a:pt x="37146" y="32522"/>
                  </a:cubicBezTo>
                  <a:cubicBezTo>
                    <a:pt x="41406" y="43716"/>
                    <a:pt x="30755" y="57150"/>
                    <a:pt x="17974" y="57150"/>
                  </a:cubicBezTo>
                  <a:cubicBezTo>
                    <a:pt x="5193" y="57150"/>
                    <a:pt x="-5459" y="39239"/>
                    <a:pt x="3062" y="28044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6752997-004C-41A0-80ED-3FD331824E15}"/>
                </a:ext>
              </a:extLst>
            </p:cNvPr>
            <p:cNvSpPr/>
            <p:nvPr/>
          </p:nvSpPr>
          <p:spPr>
            <a:xfrm>
              <a:off x="2508807" y="2210482"/>
              <a:ext cx="421953" cy="11720"/>
            </a:xfrm>
            <a:custGeom>
              <a:avLst/>
              <a:gdLst>
                <a:gd name="connsiteX0" fmla="*/ 0 w 171450"/>
                <a:gd name="connsiteY0" fmla="*/ 0 h 4762"/>
                <a:gd name="connsiteX1" fmla="*/ 171450 w 171450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4762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ECE3DE9E-F5DD-4FD7-8FA6-CB6D9CFCD905}"/>
                </a:ext>
              </a:extLst>
            </p:cNvPr>
            <p:cNvSpPr/>
            <p:nvPr/>
          </p:nvSpPr>
          <p:spPr>
            <a:xfrm>
              <a:off x="2508807" y="2632435"/>
              <a:ext cx="421953" cy="11720"/>
            </a:xfrm>
            <a:custGeom>
              <a:avLst/>
              <a:gdLst>
                <a:gd name="connsiteX0" fmla="*/ 0 w 171450"/>
                <a:gd name="connsiteY0" fmla="*/ 0 h 4762"/>
                <a:gd name="connsiteX1" fmla="*/ 171450 w 171450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4762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8F7A8AD-D9DD-429D-B7FF-CEC90B2198B5}"/>
                </a:ext>
              </a:extLst>
            </p:cNvPr>
            <p:cNvSpPr/>
            <p:nvPr/>
          </p:nvSpPr>
          <p:spPr>
            <a:xfrm>
              <a:off x="2508807" y="2421459"/>
              <a:ext cx="46884" cy="11720"/>
            </a:xfrm>
            <a:custGeom>
              <a:avLst/>
              <a:gdLst>
                <a:gd name="connsiteX0" fmla="*/ 0 w 19050"/>
                <a:gd name="connsiteY0" fmla="*/ 0 h 4762"/>
                <a:gd name="connsiteX1" fmla="*/ 19050 w 19050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4762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391B97C-8C4E-4CA0-907F-9DDC12535316}"/>
                </a:ext>
              </a:extLst>
            </p:cNvPr>
            <p:cNvSpPr/>
            <p:nvPr/>
          </p:nvSpPr>
          <p:spPr>
            <a:xfrm>
              <a:off x="2883876" y="2421459"/>
              <a:ext cx="46884" cy="11720"/>
            </a:xfrm>
            <a:custGeom>
              <a:avLst/>
              <a:gdLst>
                <a:gd name="connsiteX0" fmla="*/ 0 w 19050"/>
                <a:gd name="connsiteY0" fmla="*/ 0 h 4762"/>
                <a:gd name="connsiteX1" fmla="*/ 19050 w 19050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4762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C699F81-AC83-4589-A145-E23CAEC33B83}"/>
              </a:ext>
            </a:extLst>
          </p:cNvPr>
          <p:cNvGrpSpPr/>
          <p:nvPr/>
        </p:nvGrpSpPr>
        <p:grpSpPr>
          <a:xfrm>
            <a:off x="5739161" y="1907396"/>
            <a:ext cx="713678" cy="713678"/>
            <a:chOff x="5739161" y="1907396"/>
            <a:chExt cx="713678" cy="713678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6B98B4A-047C-4ABC-8AC5-1A854AAFE009}"/>
                </a:ext>
              </a:extLst>
            </p:cNvPr>
            <p:cNvSpPr/>
            <p:nvPr/>
          </p:nvSpPr>
          <p:spPr>
            <a:xfrm>
              <a:off x="5739161" y="1907396"/>
              <a:ext cx="713678" cy="7136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EAE1E02-149E-4A50-93D5-E25A6EAEE8EA}"/>
                </a:ext>
              </a:extLst>
            </p:cNvPr>
            <p:cNvSpPr/>
            <p:nvPr/>
          </p:nvSpPr>
          <p:spPr>
            <a:xfrm>
              <a:off x="5836263" y="2390592"/>
              <a:ext cx="533512" cy="126355"/>
            </a:xfrm>
            <a:custGeom>
              <a:avLst/>
              <a:gdLst>
                <a:gd name="connsiteX0" fmla="*/ 0 w 180975"/>
                <a:gd name="connsiteY0" fmla="*/ 9525 h 42862"/>
                <a:gd name="connsiteX1" fmla="*/ 9525 w 180975"/>
                <a:gd name="connsiteY1" fmla="*/ 0 h 42862"/>
                <a:gd name="connsiteX2" fmla="*/ 171450 w 180975"/>
                <a:gd name="connsiteY2" fmla="*/ 0 h 42862"/>
                <a:gd name="connsiteX3" fmla="*/ 180975 w 180975"/>
                <a:gd name="connsiteY3" fmla="*/ 9525 h 42862"/>
                <a:gd name="connsiteX4" fmla="*/ 180975 w 180975"/>
                <a:gd name="connsiteY4" fmla="*/ 42863 h 42862"/>
                <a:gd name="connsiteX5" fmla="*/ 0 w 180975"/>
                <a:gd name="connsiteY5" fmla="*/ 42863 h 42862"/>
                <a:gd name="connsiteX6" fmla="*/ 0 w 180975"/>
                <a:gd name="connsiteY6" fmla="*/ 9525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42862">
                  <a:moveTo>
                    <a:pt x="0" y="9525"/>
                  </a:moveTo>
                  <a:cubicBezTo>
                    <a:pt x="0" y="4264"/>
                    <a:pt x="4264" y="0"/>
                    <a:pt x="9525" y="0"/>
                  </a:cubicBezTo>
                  <a:lnTo>
                    <a:pt x="171450" y="0"/>
                  </a:lnTo>
                  <a:cubicBezTo>
                    <a:pt x="176711" y="0"/>
                    <a:pt x="180975" y="4264"/>
                    <a:pt x="180975" y="9525"/>
                  </a:cubicBezTo>
                  <a:lnTo>
                    <a:pt x="180975" y="42863"/>
                  </a:lnTo>
                  <a:lnTo>
                    <a:pt x="0" y="42863"/>
                  </a:lnTo>
                  <a:lnTo>
                    <a:pt x="0" y="9525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51399DA-9B02-47FE-B4FF-D099AA680190}"/>
                </a:ext>
              </a:extLst>
            </p:cNvPr>
            <p:cNvSpPr/>
            <p:nvPr/>
          </p:nvSpPr>
          <p:spPr>
            <a:xfrm>
              <a:off x="6159180" y="2011523"/>
              <a:ext cx="196557" cy="168476"/>
            </a:xfrm>
            <a:custGeom>
              <a:avLst/>
              <a:gdLst>
                <a:gd name="connsiteX0" fmla="*/ 66675 w 66675"/>
                <a:gd name="connsiteY0" fmla="*/ 57150 h 57150"/>
                <a:gd name="connsiteX1" fmla="*/ 28575 w 66675"/>
                <a:gd name="connsiteY1" fmla="*/ 57150 h 57150"/>
                <a:gd name="connsiteX2" fmla="*/ 0 w 66675"/>
                <a:gd name="connsiteY2" fmla="*/ 28575 h 57150"/>
                <a:gd name="connsiteX3" fmla="*/ 28575 w 66675"/>
                <a:gd name="connsiteY3" fmla="*/ 0 h 57150"/>
                <a:gd name="connsiteX4" fmla="*/ 66675 w 6667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57150">
                  <a:moveTo>
                    <a:pt x="66675" y="57150"/>
                  </a:moveTo>
                  <a:lnTo>
                    <a:pt x="28575" y="57150"/>
                  </a:lnTo>
                  <a:lnTo>
                    <a:pt x="0" y="28575"/>
                  </a:lnTo>
                  <a:lnTo>
                    <a:pt x="28575" y="0"/>
                  </a:lnTo>
                  <a:lnTo>
                    <a:pt x="66675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F0EEBE38-63CA-4041-A08F-9EEC9A74E791}"/>
                </a:ext>
              </a:extLst>
            </p:cNvPr>
            <p:cNvSpPr/>
            <p:nvPr/>
          </p:nvSpPr>
          <p:spPr>
            <a:xfrm>
              <a:off x="5822225" y="2039602"/>
              <a:ext cx="112318" cy="112317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6B7BBE6-7A81-455A-A479-3B65238E3F78}"/>
                </a:ext>
              </a:extLst>
            </p:cNvPr>
            <p:cNvSpPr/>
            <p:nvPr/>
          </p:nvSpPr>
          <p:spPr>
            <a:xfrm>
              <a:off x="5934543" y="2095761"/>
              <a:ext cx="224637" cy="14038"/>
            </a:xfrm>
            <a:custGeom>
              <a:avLst/>
              <a:gdLst>
                <a:gd name="connsiteX0" fmla="*/ 0 w 76200"/>
                <a:gd name="connsiteY0" fmla="*/ 0 h 4762"/>
                <a:gd name="connsiteX1" fmla="*/ 76200 w 76200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4762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FD21FAA-84C2-4F7F-9FFE-6A7F181A9320}"/>
                </a:ext>
              </a:extLst>
            </p:cNvPr>
            <p:cNvSpPr/>
            <p:nvPr/>
          </p:nvSpPr>
          <p:spPr>
            <a:xfrm>
              <a:off x="5906464" y="2151919"/>
              <a:ext cx="112318" cy="238672"/>
            </a:xfrm>
            <a:custGeom>
              <a:avLst/>
              <a:gdLst>
                <a:gd name="connsiteX0" fmla="*/ 0 w 38100"/>
                <a:gd name="connsiteY0" fmla="*/ 0 h 80962"/>
                <a:gd name="connsiteX1" fmla="*/ 38100 w 38100"/>
                <a:gd name="connsiteY1" fmla="*/ 80963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80962">
                  <a:moveTo>
                    <a:pt x="0" y="0"/>
                  </a:moveTo>
                  <a:lnTo>
                    <a:pt x="38100" y="809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1EB30362-78B8-4D2C-9253-4B3A3279DDE0}"/>
              </a:ext>
            </a:extLst>
          </p:cNvPr>
          <p:cNvSpPr txBox="1"/>
          <p:nvPr/>
        </p:nvSpPr>
        <p:spPr>
          <a:xfrm>
            <a:off x="5450792" y="2712005"/>
            <a:ext cx="1290418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2500" b="1" dirty="0">
                <a:solidFill>
                  <a:schemeClr val="accent1"/>
                </a:solidFill>
                <a:latin typeface="+mj-ea"/>
                <a:ea typeface="+mj-ea"/>
              </a:rPr>
              <a:t>成果</a:t>
            </a:r>
            <a:r>
              <a:rPr lang="en-US" altLang="zh-CN" sz="2500" b="1" dirty="0">
                <a:solidFill>
                  <a:schemeClr val="accent1"/>
                </a:solidFill>
                <a:latin typeface="+mj-ea"/>
                <a:ea typeface="+mj-ea"/>
              </a:rPr>
              <a:t>·01</a:t>
            </a:r>
            <a:endParaRPr lang="zh-CN" altLang="en-US" sz="25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EC39E10-27CE-462A-96F8-B689814BC37D}"/>
              </a:ext>
            </a:extLst>
          </p:cNvPr>
          <p:cNvSpPr txBox="1"/>
          <p:nvPr/>
        </p:nvSpPr>
        <p:spPr>
          <a:xfrm>
            <a:off x="4791049" y="3587034"/>
            <a:ext cx="2609903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C425DD6-6DF8-4F8F-9CC0-F3FCAF7A782D}"/>
              </a:ext>
            </a:extLst>
          </p:cNvPr>
          <p:cNvSpPr txBox="1"/>
          <p:nvPr/>
        </p:nvSpPr>
        <p:spPr>
          <a:xfrm>
            <a:off x="2074575" y="2842102"/>
            <a:ext cx="1290418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2500" b="1" dirty="0">
                <a:solidFill>
                  <a:schemeClr val="accent1"/>
                </a:solidFill>
                <a:latin typeface="+mj-ea"/>
                <a:ea typeface="+mj-ea"/>
              </a:rPr>
              <a:t>成果</a:t>
            </a:r>
            <a:r>
              <a:rPr lang="en-US" altLang="zh-CN" sz="2500" b="1" dirty="0">
                <a:solidFill>
                  <a:schemeClr val="accent1"/>
                </a:solidFill>
                <a:latin typeface="+mj-ea"/>
                <a:ea typeface="+mj-ea"/>
              </a:rPr>
              <a:t>·02</a:t>
            </a:r>
            <a:endParaRPr lang="zh-CN" altLang="en-US" sz="25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EE59F8F-1265-469E-8131-FDA0AC5D2121}"/>
              </a:ext>
            </a:extLst>
          </p:cNvPr>
          <p:cNvSpPr txBox="1"/>
          <p:nvPr/>
        </p:nvSpPr>
        <p:spPr>
          <a:xfrm>
            <a:off x="1414833" y="3672527"/>
            <a:ext cx="2609903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C71318-CEAF-4A50-B3D6-76E9CBD44D09}"/>
              </a:ext>
            </a:extLst>
          </p:cNvPr>
          <p:cNvSpPr txBox="1"/>
          <p:nvPr/>
        </p:nvSpPr>
        <p:spPr>
          <a:xfrm>
            <a:off x="8827007" y="2842102"/>
            <a:ext cx="1290418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2500" b="1" dirty="0">
                <a:solidFill>
                  <a:schemeClr val="accent1"/>
                </a:solidFill>
                <a:latin typeface="+mj-ea"/>
                <a:ea typeface="+mj-ea"/>
              </a:rPr>
              <a:t>成果</a:t>
            </a:r>
            <a:r>
              <a:rPr lang="en-US" altLang="zh-CN" sz="2500" b="1" dirty="0">
                <a:solidFill>
                  <a:schemeClr val="accent1"/>
                </a:solidFill>
                <a:latin typeface="+mj-ea"/>
                <a:ea typeface="+mj-ea"/>
              </a:rPr>
              <a:t>·03</a:t>
            </a:r>
            <a:endParaRPr lang="zh-CN" altLang="en-US" sz="25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D95B0EE-55CE-413D-8A3F-240006C13509}"/>
              </a:ext>
            </a:extLst>
          </p:cNvPr>
          <p:cNvSpPr txBox="1"/>
          <p:nvPr/>
        </p:nvSpPr>
        <p:spPr>
          <a:xfrm>
            <a:off x="8167265" y="3672527"/>
            <a:ext cx="2609903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A1BCA4-FCA6-45C6-8838-8AC186566BDE}"/>
              </a:ext>
            </a:extLst>
          </p:cNvPr>
          <p:cNvSpPr/>
          <p:nvPr/>
        </p:nvSpPr>
        <p:spPr>
          <a:xfrm>
            <a:off x="6002388" y="3259138"/>
            <a:ext cx="154299" cy="1542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08528A-EA86-4102-B3F7-25B30BB080C2}"/>
              </a:ext>
            </a:extLst>
          </p:cNvPr>
          <p:cNvSpPr/>
          <p:nvPr/>
        </p:nvSpPr>
        <p:spPr>
          <a:xfrm>
            <a:off x="6035312" y="3294753"/>
            <a:ext cx="154300" cy="15429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A161D71-888D-46B2-A907-9CF7AE04059D}"/>
              </a:ext>
            </a:extLst>
          </p:cNvPr>
          <p:cNvSpPr/>
          <p:nvPr/>
        </p:nvSpPr>
        <p:spPr>
          <a:xfrm>
            <a:off x="2626172" y="3349027"/>
            <a:ext cx="154299" cy="1542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8A0DF4C-B171-4F88-82CF-DDC7C1213C54}"/>
              </a:ext>
            </a:extLst>
          </p:cNvPr>
          <p:cNvSpPr/>
          <p:nvPr/>
        </p:nvSpPr>
        <p:spPr>
          <a:xfrm>
            <a:off x="2659096" y="3384642"/>
            <a:ext cx="154300" cy="15429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FCC9E79-12EE-4754-B00D-FA460C10D77D}"/>
              </a:ext>
            </a:extLst>
          </p:cNvPr>
          <p:cNvSpPr/>
          <p:nvPr/>
        </p:nvSpPr>
        <p:spPr>
          <a:xfrm>
            <a:off x="9378604" y="3349027"/>
            <a:ext cx="154299" cy="1542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98A4852-96E6-4D6B-85E4-90113573555B}"/>
              </a:ext>
            </a:extLst>
          </p:cNvPr>
          <p:cNvSpPr/>
          <p:nvPr/>
        </p:nvSpPr>
        <p:spPr>
          <a:xfrm>
            <a:off x="9411528" y="3384642"/>
            <a:ext cx="154300" cy="15429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文本框 56">
            <a:hlinkClick r:id="rId2" action="ppaction://hlinksldjump"/>
            <a:extLst>
              <a:ext uri="{FF2B5EF4-FFF2-40B4-BE49-F238E27FC236}">
                <a16:creationId xmlns:a16="http://schemas.microsoft.com/office/drawing/2014/main" id="{4D4F8F34-696A-4F68-A92E-47BE1793B0A8}"/>
              </a:ext>
            </a:extLst>
          </p:cNvPr>
          <p:cNvSpPr txBox="1"/>
          <p:nvPr/>
        </p:nvSpPr>
        <p:spPr>
          <a:xfrm>
            <a:off x="5618948" y="5052444"/>
            <a:ext cx="95410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500">
                <a:latin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查看详情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47FB727-5CCD-4E78-81E4-699D0119A22D}"/>
              </a:ext>
            </a:extLst>
          </p:cNvPr>
          <p:cNvSpPr/>
          <p:nvPr/>
        </p:nvSpPr>
        <p:spPr>
          <a:xfrm>
            <a:off x="2162571" y="4831730"/>
            <a:ext cx="1114426" cy="343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文本框 79">
            <a:hlinkClick r:id="rId3" action="ppaction://hlinksldjump"/>
            <a:extLst>
              <a:ext uri="{FF2B5EF4-FFF2-40B4-BE49-F238E27FC236}">
                <a16:creationId xmlns:a16="http://schemas.microsoft.com/office/drawing/2014/main" id="{85220096-ACA5-4484-84E9-D6A232DE283F}"/>
              </a:ext>
            </a:extLst>
          </p:cNvPr>
          <p:cNvSpPr txBox="1"/>
          <p:nvPr/>
        </p:nvSpPr>
        <p:spPr>
          <a:xfrm>
            <a:off x="2242731" y="4887344"/>
            <a:ext cx="95410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500">
                <a:latin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查看详情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05DA73D-A1EE-4B8B-AFB7-EE33402ECB73}"/>
              </a:ext>
            </a:extLst>
          </p:cNvPr>
          <p:cNvSpPr/>
          <p:nvPr/>
        </p:nvSpPr>
        <p:spPr>
          <a:xfrm>
            <a:off x="8915003" y="4831730"/>
            <a:ext cx="1114426" cy="343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6" name="文本框 85">
            <a:hlinkClick r:id="rId4" action="ppaction://hlinksldjump"/>
            <a:extLst>
              <a:ext uri="{FF2B5EF4-FFF2-40B4-BE49-F238E27FC236}">
                <a16:creationId xmlns:a16="http://schemas.microsoft.com/office/drawing/2014/main" id="{EB6C78F2-DA79-40E4-8E11-035C545F2FC4}"/>
              </a:ext>
            </a:extLst>
          </p:cNvPr>
          <p:cNvSpPr txBox="1"/>
          <p:nvPr/>
        </p:nvSpPr>
        <p:spPr>
          <a:xfrm>
            <a:off x="8995163" y="4887344"/>
            <a:ext cx="95410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500">
                <a:latin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查看详情</a:t>
            </a:r>
          </a:p>
        </p:txBody>
      </p:sp>
    </p:spTree>
    <p:extLst>
      <p:ext uri="{BB962C8B-B14F-4D97-AF65-F5344CB8AC3E}">
        <p14:creationId xmlns:p14="http://schemas.microsoft.com/office/powerpoint/2010/main" val="3321490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4CB7C6F-7425-41AF-AD32-630511229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5C35EC-451E-4532-B6AF-D6F3FB539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March·27th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07FDF5-49B8-45CF-BF10-776DC7526441}"/>
              </a:ext>
            </a:extLst>
          </p:cNvPr>
          <p:cNvSpPr/>
          <p:nvPr/>
        </p:nvSpPr>
        <p:spPr>
          <a:xfrm>
            <a:off x="2460592" y="1486829"/>
            <a:ext cx="7270816" cy="38391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30200" dist="50800" dir="5400000" algn="ctr" rotWithShape="0">
              <a:schemeClr val="accent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75D1F4-7F83-40EF-8291-A56CF5D5FA02}"/>
              </a:ext>
            </a:extLst>
          </p:cNvPr>
          <p:cNvSpPr/>
          <p:nvPr/>
        </p:nvSpPr>
        <p:spPr>
          <a:xfrm>
            <a:off x="2811843" y="5151200"/>
            <a:ext cx="1114426" cy="343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D36D2B6-6A74-4556-9C1B-35A5D76B605E}"/>
              </a:ext>
            </a:extLst>
          </p:cNvPr>
          <p:cNvGrpSpPr/>
          <p:nvPr/>
        </p:nvGrpSpPr>
        <p:grpSpPr>
          <a:xfrm>
            <a:off x="2752303" y="1907396"/>
            <a:ext cx="866172" cy="866172"/>
            <a:chOff x="2752303" y="1907396"/>
            <a:chExt cx="866172" cy="86617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3445497-BCAA-4BCF-9359-C78790F00BBF}"/>
                </a:ext>
              </a:extLst>
            </p:cNvPr>
            <p:cNvSpPr/>
            <p:nvPr/>
          </p:nvSpPr>
          <p:spPr>
            <a:xfrm>
              <a:off x="2752303" y="1907396"/>
              <a:ext cx="866172" cy="8661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1FEC095-92F4-4B20-8FBE-404F331B4D04}"/>
                </a:ext>
              </a:extLst>
            </p:cNvPr>
            <p:cNvSpPr/>
            <p:nvPr/>
          </p:nvSpPr>
          <p:spPr>
            <a:xfrm>
              <a:off x="2870153" y="2493837"/>
              <a:ext cx="647509" cy="153354"/>
            </a:xfrm>
            <a:custGeom>
              <a:avLst/>
              <a:gdLst>
                <a:gd name="connsiteX0" fmla="*/ 0 w 180975"/>
                <a:gd name="connsiteY0" fmla="*/ 9525 h 42862"/>
                <a:gd name="connsiteX1" fmla="*/ 9525 w 180975"/>
                <a:gd name="connsiteY1" fmla="*/ 0 h 42862"/>
                <a:gd name="connsiteX2" fmla="*/ 171450 w 180975"/>
                <a:gd name="connsiteY2" fmla="*/ 0 h 42862"/>
                <a:gd name="connsiteX3" fmla="*/ 180975 w 180975"/>
                <a:gd name="connsiteY3" fmla="*/ 9525 h 42862"/>
                <a:gd name="connsiteX4" fmla="*/ 180975 w 180975"/>
                <a:gd name="connsiteY4" fmla="*/ 42863 h 42862"/>
                <a:gd name="connsiteX5" fmla="*/ 0 w 180975"/>
                <a:gd name="connsiteY5" fmla="*/ 42863 h 42862"/>
                <a:gd name="connsiteX6" fmla="*/ 0 w 180975"/>
                <a:gd name="connsiteY6" fmla="*/ 9525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42862">
                  <a:moveTo>
                    <a:pt x="0" y="9525"/>
                  </a:moveTo>
                  <a:cubicBezTo>
                    <a:pt x="0" y="4264"/>
                    <a:pt x="4264" y="0"/>
                    <a:pt x="9525" y="0"/>
                  </a:cubicBezTo>
                  <a:lnTo>
                    <a:pt x="171450" y="0"/>
                  </a:lnTo>
                  <a:cubicBezTo>
                    <a:pt x="176711" y="0"/>
                    <a:pt x="180975" y="4264"/>
                    <a:pt x="180975" y="9525"/>
                  </a:cubicBezTo>
                  <a:lnTo>
                    <a:pt x="180975" y="42863"/>
                  </a:lnTo>
                  <a:lnTo>
                    <a:pt x="0" y="42863"/>
                  </a:lnTo>
                  <a:lnTo>
                    <a:pt x="0" y="9525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A1C21FB-D95E-43D3-B769-100CD81FE576}"/>
                </a:ext>
              </a:extLst>
            </p:cNvPr>
            <p:cNvSpPr/>
            <p:nvPr/>
          </p:nvSpPr>
          <p:spPr>
            <a:xfrm>
              <a:off x="3262068" y="2033772"/>
              <a:ext cx="238556" cy="204474"/>
            </a:xfrm>
            <a:custGeom>
              <a:avLst/>
              <a:gdLst>
                <a:gd name="connsiteX0" fmla="*/ 66675 w 66675"/>
                <a:gd name="connsiteY0" fmla="*/ 57150 h 57150"/>
                <a:gd name="connsiteX1" fmla="*/ 28575 w 66675"/>
                <a:gd name="connsiteY1" fmla="*/ 57150 h 57150"/>
                <a:gd name="connsiteX2" fmla="*/ 0 w 66675"/>
                <a:gd name="connsiteY2" fmla="*/ 28575 h 57150"/>
                <a:gd name="connsiteX3" fmla="*/ 28575 w 66675"/>
                <a:gd name="connsiteY3" fmla="*/ 0 h 57150"/>
                <a:gd name="connsiteX4" fmla="*/ 66675 w 6667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57150">
                  <a:moveTo>
                    <a:pt x="66675" y="57150"/>
                  </a:moveTo>
                  <a:lnTo>
                    <a:pt x="28575" y="57150"/>
                  </a:lnTo>
                  <a:lnTo>
                    <a:pt x="0" y="28575"/>
                  </a:lnTo>
                  <a:lnTo>
                    <a:pt x="28575" y="0"/>
                  </a:lnTo>
                  <a:lnTo>
                    <a:pt x="66675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C5E40CB-D352-4071-89EA-F378D72D26EF}"/>
                </a:ext>
              </a:extLst>
            </p:cNvPr>
            <p:cNvSpPr/>
            <p:nvPr/>
          </p:nvSpPr>
          <p:spPr>
            <a:xfrm>
              <a:off x="2853115" y="2067851"/>
              <a:ext cx="136318" cy="136316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85B9BF29-3DBB-4DC7-82F7-2C07C4A88D09}"/>
                </a:ext>
              </a:extLst>
            </p:cNvPr>
            <p:cNvSpPr/>
            <p:nvPr/>
          </p:nvSpPr>
          <p:spPr>
            <a:xfrm>
              <a:off x="2989433" y="2136009"/>
              <a:ext cx="272635" cy="17038"/>
            </a:xfrm>
            <a:custGeom>
              <a:avLst/>
              <a:gdLst>
                <a:gd name="connsiteX0" fmla="*/ 0 w 76200"/>
                <a:gd name="connsiteY0" fmla="*/ 0 h 4762"/>
                <a:gd name="connsiteX1" fmla="*/ 76200 w 76200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4762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4988D3B-E989-4F2F-9E03-C05199C7C922}"/>
                </a:ext>
              </a:extLst>
            </p:cNvPr>
            <p:cNvSpPr/>
            <p:nvPr/>
          </p:nvSpPr>
          <p:spPr>
            <a:xfrm>
              <a:off x="2955353" y="2204167"/>
              <a:ext cx="136318" cy="289670"/>
            </a:xfrm>
            <a:custGeom>
              <a:avLst/>
              <a:gdLst>
                <a:gd name="connsiteX0" fmla="*/ 0 w 38100"/>
                <a:gd name="connsiteY0" fmla="*/ 0 h 80962"/>
                <a:gd name="connsiteX1" fmla="*/ 38100 w 38100"/>
                <a:gd name="connsiteY1" fmla="*/ 80963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80962">
                  <a:moveTo>
                    <a:pt x="0" y="0"/>
                  </a:moveTo>
                  <a:lnTo>
                    <a:pt x="38100" y="809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9D5C918-C474-40D2-869F-F7F8B19AD3FD}"/>
              </a:ext>
            </a:extLst>
          </p:cNvPr>
          <p:cNvSpPr txBox="1"/>
          <p:nvPr/>
        </p:nvSpPr>
        <p:spPr>
          <a:xfrm>
            <a:off x="2793350" y="2750105"/>
            <a:ext cx="1290418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2500" b="1" dirty="0">
                <a:solidFill>
                  <a:schemeClr val="accent1"/>
                </a:solidFill>
                <a:latin typeface="+mj-ea"/>
                <a:ea typeface="+mj-ea"/>
              </a:rPr>
              <a:t>成果</a:t>
            </a:r>
            <a:r>
              <a:rPr lang="en-US" altLang="zh-CN" sz="2500" b="1" dirty="0">
                <a:solidFill>
                  <a:schemeClr val="accent1"/>
                </a:solidFill>
                <a:latin typeface="+mj-ea"/>
                <a:ea typeface="+mj-ea"/>
              </a:rPr>
              <a:t>·01</a:t>
            </a:r>
            <a:endParaRPr lang="zh-CN" altLang="en-US" sz="25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C3AB06-7431-458E-B78F-B48847227985}"/>
              </a:ext>
            </a:extLst>
          </p:cNvPr>
          <p:cNvSpPr txBox="1"/>
          <p:nvPr/>
        </p:nvSpPr>
        <p:spPr>
          <a:xfrm>
            <a:off x="4919994" y="1924173"/>
            <a:ext cx="4328814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请在此输入具体的内容，内容应当精炼简洁，便于读者快速把握信息。适当对内容进行分段，可增加信息的可阅读性。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7210202-26C8-48FC-830B-CAE4D5F67254}"/>
              </a:ext>
            </a:extLst>
          </p:cNvPr>
          <p:cNvSpPr/>
          <p:nvPr/>
        </p:nvSpPr>
        <p:spPr>
          <a:xfrm>
            <a:off x="2836288" y="3360009"/>
            <a:ext cx="154299" cy="1542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AB38B3-4D14-483C-A231-00D3587D1FA5}"/>
              </a:ext>
            </a:extLst>
          </p:cNvPr>
          <p:cNvSpPr/>
          <p:nvPr/>
        </p:nvSpPr>
        <p:spPr>
          <a:xfrm>
            <a:off x="2869212" y="3395624"/>
            <a:ext cx="154300" cy="15429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>
            <a:hlinkClick r:id="rId2" action="ppaction://hlinksldjump"/>
            <a:extLst>
              <a:ext uri="{FF2B5EF4-FFF2-40B4-BE49-F238E27FC236}">
                <a16:creationId xmlns:a16="http://schemas.microsoft.com/office/drawing/2014/main" id="{CEC76530-D717-44A3-9782-58F76B69A2CA}"/>
              </a:ext>
            </a:extLst>
          </p:cNvPr>
          <p:cNvSpPr txBox="1"/>
          <p:nvPr/>
        </p:nvSpPr>
        <p:spPr>
          <a:xfrm>
            <a:off x="2892003" y="5206814"/>
            <a:ext cx="95410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500">
                <a:latin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返回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7D7B2E4-F7F7-47EB-80A4-0EC92F130BF1}"/>
              </a:ext>
            </a:extLst>
          </p:cNvPr>
          <p:cNvCxnSpPr>
            <a:cxnSpLocks/>
          </p:cNvCxnSpPr>
          <p:nvPr/>
        </p:nvCxnSpPr>
        <p:spPr>
          <a:xfrm flipH="1">
            <a:off x="4326466" y="1983614"/>
            <a:ext cx="8423" cy="2942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65A0727-CC54-4061-839A-9962B76026DE}"/>
              </a:ext>
            </a:extLst>
          </p:cNvPr>
          <p:cNvSpPr txBox="1"/>
          <p:nvPr/>
        </p:nvSpPr>
        <p:spPr>
          <a:xfrm>
            <a:off x="4919994" y="2982507"/>
            <a:ext cx="4328814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请在此输入具体的内容，内容应当精炼简洁，便于读者快速把握信息。适当对内容进行分段，可增加信息的可阅读性。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EF19B8-DFD3-4C1B-BF8D-0AE19F776E1D}"/>
              </a:ext>
            </a:extLst>
          </p:cNvPr>
          <p:cNvSpPr txBox="1"/>
          <p:nvPr/>
        </p:nvSpPr>
        <p:spPr>
          <a:xfrm>
            <a:off x="4919994" y="4100107"/>
            <a:ext cx="4328814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请在此输入具体的内容，内容应当精炼简洁，便于读者快速把握信息。适当对内容进行分段，可增加信息的可阅读性。</a:t>
            </a:r>
          </a:p>
        </p:txBody>
      </p:sp>
      <p:sp>
        <p:nvSpPr>
          <p:cNvPr id="27" name="椭圆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B48E916-BCBD-4425-A3F7-F3C5A942154E}"/>
              </a:ext>
            </a:extLst>
          </p:cNvPr>
          <p:cNvSpPr/>
          <p:nvPr/>
        </p:nvSpPr>
        <p:spPr>
          <a:xfrm>
            <a:off x="10040636" y="3262274"/>
            <a:ext cx="288290" cy="2882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0" name="等腰三角形 2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78B4C5F-D6C5-48A4-B341-78664A7D8654}"/>
              </a:ext>
            </a:extLst>
          </p:cNvPr>
          <p:cNvSpPr/>
          <p:nvPr/>
        </p:nvSpPr>
        <p:spPr>
          <a:xfrm rot="5400000">
            <a:off x="10141699" y="3357142"/>
            <a:ext cx="114324" cy="9855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55A6E8-67C0-402F-8926-1B3BF485E44F}"/>
              </a:ext>
            </a:extLst>
          </p:cNvPr>
          <p:cNvSpPr/>
          <p:nvPr/>
        </p:nvSpPr>
        <p:spPr>
          <a:xfrm rot="10800000">
            <a:off x="1863075" y="3262274"/>
            <a:ext cx="288290" cy="2882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等腰三角形 3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A1FBB65-E9AD-4FC8-97BF-4ACCB74AB0E1}"/>
              </a:ext>
            </a:extLst>
          </p:cNvPr>
          <p:cNvSpPr/>
          <p:nvPr/>
        </p:nvSpPr>
        <p:spPr>
          <a:xfrm rot="16200000">
            <a:off x="1935979" y="3357142"/>
            <a:ext cx="114324" cy="9855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A035867-2487-4774-A8DB-7C2FF6368513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A6F1366-E24A-4B96-B923-20BDB136B7B3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43B416-0F8F-4D91-8BC7-16E154B197B6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7EBC649-4058-4453-BC69-2D633DA143ED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2D887C92-CC15-4B42-8768-1A15A481640D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120F33A-BA26-46FF-90C5-BCA1AE21B82B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366B7E0-7A9F-42C3-B450-241E07CD576D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F4DB20B-D17F-4F60-B880-531C288EC55F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8BBA005-AF09-411F-8F01-5EE3E14A7BF3}"/>
              </a:ext>
            </a:extLst>
          </p:cNvPr>
          <p:cNvSpPr/>
          <p:nvPr/>
        </p:nvSpPr>
        <p:spPr>
          <a:xfrm>
            <a:off x="6060331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4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4CB7C6F-7425-41AF-AD32-630511229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5C35EC-451E-4532-B6AF-D6F3FB539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March·27th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07FDF5-49B8-45CF-BF10-776DC7526441}"/>
              </a:ext>
            </a:extLst>
          </p:cNvPr>
          <p:cNvSpPr/>
          <p:nvPr/>
        </p:nvSpPr>
        <p:spPr>
          <a:xfrm>
            <a:off x="2460592" y="1486829"/>
            <a:ext cx="7270816" cy="38391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30200" dist="50800" dir="5400000" algn="ctr" rotWithShape="0">
              <a:schemeClr val="accent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75D1F4-7F83-40EF-8291-A56CF5D5FA02}"/>
              </a:ext>
            </a:extLst>
          </p:cNvPr>
          <p:cNvSpPr/>
          <p:nvPr/>
        </p:nvSpPr>
        <p:spPr>
          <a:xfrm>
            <a:off x="2811843" y="5151200"/>
            <a:ext cx="1114426" cy="343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926AA0-306D-44DB-A2A6-21DBDD06FE6C}"/>
              </a:ext>
            </a:extLst>
          </p:cNvPr>
          <p:cNvGrpSpPr/>
          <p:nvPr/>
        </p:nvGrpSpPr>
        <p:grpSpPr>
          <a:xfrm>
            <a:off x="2752303" y="1907396"/>
            <a:ext cx="866172" cy="866172"/>
            <a:chOff x="2752303" y="1907396"/>
            <a:chExt cx="866172" cy="86617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CBE3D0D-C50C-4940-BCE3-3BACF7BF49DE}"/>
                </a:ext>
              </a:extLst>
            </p:cNvPr>
            <p:cNvSpPr/>
            <p:nvPr/>
          </p:nvSpPr>
          <p:spPr>
            <a:xfrm>
              <a:off x="2752303" y="1907396"/>
              <a:ext cx="866172" cy="8661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2662814-EBB2-41B3-867E-422EBEB0CE48}"/>
                </a:ext>
              </a:extLst>
            </p:cNvPr>
            <p:cNvSpPr/>
            <p:nvPr/>
          </p:nvSpPr>
          <p:spPr>
            <a:xfrm>
              <a:off x="2946834" y="2025249"/>
              <a:ext cx="477111" cy="613429"/>
            </a:xfrm>
            <a:custGeom>
              <a:avLst/>
              <a:gdLst>
                <a:gd name="connsiteX0" fmla="*/ 0 w 133350"/>
                <a:gd name="connsiteY0" fmla="*/ 0 h 171450"/>
                <a:gd name="connsiteX1" fmla="*/ 133350 w 133350"/>
                <a:gd name="connsiteY1" fmla="*/ 0 h 171450"/>
                <a:gd name="connsiteX2" fmla="*/ 133350 w 133350"/>
                <a:gd name="connsiteY2" fmla="*/ 171450 h 171450"/>
                <a:gd name="connsiteX3" fmla="*/ 0 w 1333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71450">
                  <a:moveTo>
                    <a:pt x="0" y="0"/>
                  </a:moveTo>
                  <a:lnTo>
                    <a:pt x="133350" y="0"/>
                  </a:lnTo>
                  <a:lnTo>
                    <a:pt x="133350" y="171450"/>
                  </a:lnTo>
                  <a:lnTo>
                    <a:pt x="0" y="171450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BEC5110D-4995-43AE-9C6D-E24F9B9C057A}"/>
                </a:ext>
              </a:extLst>
            </p:cNvPr>
            <p:cNvSpPr/>
            <p:nvPr/>
          </p:nvSpPr>
          <p:spPr>
            <a:xfrm>
              <a:off x="3117230" y="2229725"/>
              <a:ext cx="136317" cy="204476"/>
            </a:xfrm>
            <a:custGeom>
              <a:avLst/>
              <a:gdLst>
                <a:gd name="connsiteX0" fmla="*/ 3062 w 38100"/>
                <a:gd name="connsiteY0" fmla="*/ 28044 h 57150"/>
                <a:gd name="connsiteX1" fmla="*/ 17974 w 38100"/>
                <a:gd name="connsiteY1" fmla="*/ 0 h 57150"/>
                <a:gd name="connsiteX2" fmla="*/ 37146 w 38100"/>
                <a:gd name="connsiteY2" fmla="*/ 32522 h 57150"/>
                <a:gd name="connsiteX3" fmla="*/ 17974 w 38100"/>
                <a:gd name="connsiteY3" fmla="*/ 57150 h 57150"/>
                <a:gd name="connsiteX4" fmla="*/ 3062 w 38100"/>
                <a:gd name="connsiteY4" fmla="*/ 280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57150">
                  <a:moveTo>
                    <a:pt x="3062" y="28044"/>
                  </a:moveTo>
                  <a:cubicBezTo>
                    <a:pt x="9879" y="19089"/>
                    <a:pt x="15133" y="6717"/>
                    <a:pt x="17974" y="0"/>
                  </a:cubicBezTo>
                  <a:cubicBezTo>
                    <a:pt x="22944" y="6717"/>
                    <a:pt x="33738" y="23567"/>
                    <a:pt x="37146" y="32522"/>
                  </a:cubicBezTo>
                  <a:cubicBezTo>
                    <a:pt x="41406" y="43716"/>
                    <a:pt x="30755" y="57150"/>
                    <a:pt x="17974" y="57150"/>
                  </a:cubicBezTo>
                  <a:cubicBezTo>
                    <a:pt x="5193" y="57150"/>
                    <a:pt x="-5459" y="39239"/>
                    <a:pt x="3062" y="28044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E4F2B90-1BBA-4366-8736-D7F3DC058462}"/>
                </a:ext>
              </a:extLst>
            </p:cNvPr>
            <p:cNvSpPr/>
            <p:nvPr/>
          </p:nvSpPr>
          <p:spPr>
            <a:xfrm>
              <a:off x="2878675" y="2025249"/>
              <a:ext cx="613428" cy="17038"/>
            </a:xfrm>
            <a:custGeom>
              <a:avLst/>
              <a:gdLst>
                <a:gd name="connsiteX0" fmla="*/ 0 w 171450"/>
                <a:gd name="connsiteY0" fmla="*/ 0 h 4762"/>
                <a:gd name="connsiteX1" fmla="*/ 171450 w 171450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4762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363E8553-94C0-489E-B4F2-839598F9958E}"/>
                </a:ext>
              </a:extLst>
            </p:cNvPr>
            <p:cNvSpPr/>
            <p:nvPr/>
          </p:nvSpPr>
          <p:spPr>
            <a:xfrm>
              <a:off x="2878675" y="2638678"/>
              <a:ext cx="613428" cy="17038"/>
            </a:xfrm>
            <a:custGeom>
              <a:avLst/>
              <a:gdLst>
                <a:gd name="connsiteX0" fmla="*/ 0 w 171450"/>
                <a:gd name="connsiteY0" fmla="*/ 0 h 4762"/>
                <a:gd name="connsiteX1" fmla="*/ 171450 w 171450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4762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A844FC2A-D5A7-445B-B2F9-61C5F13375B1}"/>
                </a:ext>
              </a:extLst>
            </p:cNvPr>
            <p:cNvSpPr/>
            <p:nvPr/>
          </p:nvSpPr>
          <p:spPr>
            <a:xfrm>
              <a:off x="2878675" y="2331964"/>
              <a:ext cx="68159" cy="17038"/>
            </a:xfrm>
            <a:custGeom>
              <a:avLst/>
              <a:gdLst>
                <a:gd name="connsiteX0" fmla="*/ 0 w 19050"/>
                <a:gd name="connsiteY0" fmla="*/ 0 h 4762"/>
                <a:gd name="connsiteX1" fmla="*/ 19050 w 19050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4762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15FE516D-E236-4433-8055-29F6783A46FD}"/>
                </a:ext>
              </a:extLst>
            </p:cNvPr>
            <p:cNvSpPr/>
            <p:nvPr/>
          </p:nvSpPr>
          <p:spPr>
            <a:xfrm>
              <a:off x="3423944" y="2331964"/>
              <a:ext cx="68159" cy="17038"/>
            </a:xfrm>
            <a:custGeom>
              <a:avLst/>
              <a:gdLst>
                <a:gd name="connsiteX0" fmla="*/ 0 w 19050"/>
                <a:gd name="connsiteY0" fmla="*/ 0 h 4762"/>
                <a:gd name="connsiteX1" fmla="*/ 19050 w 19050"/>
                <a:gd name="connsiteY1" fmla="*/ 0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4762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9D5C918-C474-40D2-869F-F7F8B19AD3FD}"/>
              </a:ext>
            </a:extLst>
          </p:cNvPr>
          <p:cNvSpPr txBox="1"/>
          <p:nvPr/>
        </p:nvSpPr>
        <p:spPr>
          <a:xfrm>
            <a:off x="2793350" y="2750105"/>
            <a:ext cx="1290418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2500" b="1" dirty="0">
                <a:solidFill>
                  <a:schemeClr val="accent1"/>
                </a:solidFill>
                <a:latin typeface="+mj-ea"/>
                <a:ea typeface="+mj-ea"/>
              </a:rPr>
              <a:t>成果</a:t>
            </a:r>
            <a:r>
              <a:rPr lang="en-US" altLang="zh-CN" sz="2500" b="1" dirty="0">
                <a:solidFill>
                  <a:schemeClr val="accent1"/>
                </a:solidFill>
                <a:latin typeface="+mj-ea"/>
                <a:ea typeface="+mj-ea"/>
              </a:rPr>
              <a:t>·02</a:t>
            </a:r>
            <a:endParaRPr lang="zh-CN" altLang="en-US" sz="25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C3AB06-7431-458E-B78F-B48847227985}"/>
              </a:ext>
            </a:extLst>
          </p:cNvPr>
          <p:cNvSpPr txBox="1"/>
          <p:nvPr/>
        </p:nvSpPr>
        <p:spPr>
          <a:xfrm>
            <a:off x="4919994" y="1924173"/>
            <a:ext cx="4328814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请在此输入具体的内容，内容应当精炼简洁，便于读者快速把握信息。适当对内容进行分段，可增加信息的可阅读性。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7210202-26C8-48FC-830B-CAE4D5F67254}"/>
              </a:ext>
            </a:extLst>
          </p:cNvPr>
          <p:cNvSpPr/>
          <p:nvPr/>
        </p:nvSpPr>
        <p:spPr>
          <a:xfrm>
            <a:off x="2836288" y="3360009"/>
            <a:ext cx="154299" cy="1542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AB38B3-4D14-483C-A231-00D3587D1FA5}"/>
              </a:ext>
            </a:extLst>
          </p:cNvPr>
          <p:cNvSpPr/>
          <p:nvPr/>
        </p:nvSpPr>
        <p:spPr>
          <a:xfrm>
            <a:off x="2869212" y="3395624"/>
            <a:ext cx="154300" cy="15429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>
            <a:hlinkClick r:id="rId2" action="ppaction://hlinksldjump"/>
            <a:extLst>
              <a:ext uri="{FF2B5EF4-FFF2-40B4-BE49-F238E27FC236}">
                <a16:creationId xmlns:a16="http://schemas.microsoft.com/office/drawing/2014/main" id="{CEC76530-D717-44A3-9782-58F76B69A2CA}"/>
              </a:ext>
            </a:extLst>
          </p:cNvPr>
          <p:cNvSpPr txBox="1"/>
          <p:nvPr/>
        </p:nvSpPr>
        <p:spPr>
          <a:xfrm>
            <a:off x="2892003" y="5206814"/>
            <a:ext cx="95410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500">
                <a:latin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返回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7D7B2E4-F7F7-47EB-80A4-0EC92F130BF1}"/>
              </a:ext>
            </a:extLst>
          </p:cNvPr>
          <p:cNvCxnSpPr>
            <a:cxnSpLocks/>
          </p:cNvCxnSpPr>
          <p:nvPr/>
        </p:nvCxnSpPr>
        <p:spPr>
          <a:xfrm flipH="1">
            <a:off x="4326466" y="1983614"/>
            <a:ext cx="8423" cy="2942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65A0727-CC54-4061-839A-9962B76026DE}"/>
              </a:ext>
            </a:extLst>
          </p:cNvPr>
          <p:cNvSpPr txBox="1"/>
          <p:nvPr/>
        </p:nvSpPr>
        <p:spPr>
          <a:xfrm>
            <a:off x="4919994" y="2982507"/>
            <a:ext cx="4328814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请在此输入具体的内容，内容应当精炼简洁，便于读者快速把握信息。适当对内容进行分段，可增加信息的可阅读性。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EF19B8-DFD3-4C1B-BF8D-0AE19F776E1D}"/>
              </a:ext>
            </a:extLst>
          </p:cNvPr>
          <p:cNvSpPr txBox="1"/>
          <p:nvPr/>
        </p:nvSpPr>
        <p:spPr>
          <a:xfrm>
            <a:off x="4919994" y="4100107"/>
            <a:ext cx="4328814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请在此输入具体的内容，内容应当精炼简洁，便于读者快速把握信息。适当对内容进行分段，可增加信息的可阅读性。</a:t>
            </a:r>
          </a:p>
        </p:txBody>
      </p:sp>
      <p:sp>
        <p:nvSpPr>
          <p:cNvPr id="44" name="椭圆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76EB64-C837-4987-9D36-AE06B0F4B123}"/>
              </a:ext>
            </a:extLst>
          </p:cNvPr>
          <p:cNvSpPr/>
          <p:nvPr/>
        </p:nvSpPr>
        <p:spPr>
          <a:xfrm>
            <a:off x="10040636" y="3262274"/>
            <a:ext cx="288290" cy="2882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5" name="等腰三角形 4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0569E4-C97E-42F1-967E-A243F59E6606}"/>
              </a:ext>
            </a:extLst>
          </p:cNvPr>
          <p:cNvSpPr/>
          <p:nvPr/>
        </p:nvSpPr>
        <p:spPr>
          <a:xfrm rot="5400000">
            <a:off x="10141699" y="3357142"/>
            <a:ext cx="114324" cy="9855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00C9C5E-2E92-4D3F-A88D-5D60FA1A85EB}"/>
              </a:ext>
            </a:extLst>
          </p:cNvPr>
          <p:cNvSpPr/>
          <p:nvPr/>
        </p:nvSpPr>
        <p:spPr>
          <a:xfrm rot="10800000">
            <a:off x="1863075" y="3262274"/>
            <a:ext cx="288290" cy="2882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等腰三角形 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EFDB0AD-B8CF-4E8A-AA8A-431EF01C1D4F}"/>
              </a:ext>
            </a:extLst>
          </p:cNvPr>
          <p:cNvSpPr/>
          <p:nvPr/>
        </p:nvSpPr>
        <p:spPr>
          <a:xfrm rot="16200000">
            <a:off x="1935979" y="3357142"/>
            <a:ext cx="114324" cy="9855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9829AB7-2B44-4A96-B1A6-C5677D78828E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19BBB32-3E6C-4D34-A0FE-ABB057F95B00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A3B4B03-A875-4A16-B095-3C2F67450700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048E845-8CAE-4DB0-8868-9872DD13F8DF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E71EB4DE-4774-443E-BA05-75BCAE78A570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F0814B7-99D2-4E0D-B956-A311F3592768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9117161D-7C3C-4C0D-9E15-C36E278A3CB4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16C4B445-B719-4D87-8F19-711C0067970A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4CB8002F-B590-438D-8404-23BAFDBBAA2A}"/>
              </a:ext>
            </a:extLst>
          </p:cNvPr>
          <p:cNvSpPr/>
          <p:nvPr/>
        </p:nvSpPr>
        <p:spPr>
          <a:xfrm>
            <a:off x="6060331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4CB7C6F-7425-41AF-AD32-630511229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5C35EC-451E-4532-B6AF-D6F3FB539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March·27th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07FDF5-49B8-45CF-BF10-776DC7526441}"/>
              </a:ext>
            </a:extLst>
          </p:cNvPr>
          <p:cNvSpPr/>
          <p:nvPr/>
        </p:nvSpPr>
        <p:spPr>
          <a:xfrm>
            <a:off x="2460592" y="1486829"/>
            <a:ext cx="7270816" cy="38391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30200" dist="50800" dir="5400000" algn="ctr" rotWithShape="0">
              <a:schemeClr val="accent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75D1F4-7F83-40EF-8291-A56CF5D5FA02}"/>
              </a:ext>
            </a:extLst>
          </p:cNvPr>
          <p:cNvSpPr/>
          <p:nvPr/>
        </p:nvSpPr>
        <p:spPr>
          <a:xfrm>
            <a:off x="2811843" y="5151200"/>
            <a:ext cx="1114426" cy="343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F4C57D6-ECD7-4BFD-9350-F53B8D54789A}"/>
              </a:ext>
            </a:extLst>
          </p:cNvPr>
          <p:cNvGrpSpPr/>
          <p:nvPr/>
        </p:nvGrpSpPr>
        <p:grpSpPr>
          <a:xfrm>
            <a:off x="2752303" y="1907396"/>
            <a:ext cx="866172" cy="866172"/>
            <a:chOff x="2752303" y="1907396"/>
            <a:chExt cx="866172" cy="8661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E56D23E-62DD-4F1D-AF6D-F8F728FD8E40}"/>
                </a:ext>
              </a:extLst>
            </p:cNvPr>
            <p:cNvSpPr/>
            <p:nvPr/>
          </p:nvSpPr>
          <p:spPr>
            <a:xfrm>
              <a:off x="2752303" y="1907396"/>
              <a:ext cx="866172" cy="8661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DB24CE2-6F84-4AE7-AB50-018D55326B60}"/>
                </a:ext>
              </a:extLst>
            </p:cNvPr>
            <p:cNvSpPr/>
            <p:nvPr/>
          </p:nvSpPr>
          <p:spPr>
            <a:xfrm>
              <a:off x="3185391" y="2442720"/>
              <a:ext cx="17038" cy="238555"/>
            </a:xfrm>
            <a:custGeom>
              <a:avLst/>
              <a:gdLst>
                <a:gd name="connsiteX0" fmla="*/ 0 w 4762"/>
                <a:gd name="connsiteY0" fmla="*/ 0 h 66675"/>
                <a:gd name="connsiteX1" fmla="*/ 0 w 4762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449B92F-8D33-4FB2-8602-D5EDB5DF0676}"/>
                </a:ext>
              </a:extLst>
            </p:cNvPr>
            <p:cNvSpPr/>
            <p:nvPr/>
          </p:nvSpPr>
          <p:spPr>
            <a:xfrm>
              <a:off x="2827555" y="1999689"/>
              <a:ext cx="715668" cy="562307"/>
            </a:xfrm>
            <a:custGeom>
              <a:avLst/>
              <a:gdLst>
                <a:gd name="connsiteX0" fmla="*/ 123825 w 200025"/>
                <a:gd name="connsiteY0" fmla="*/ 90488 h 157162"/>
                <a:gd name="connsiteX1" fmla="*/ 200025 w 200025"/>
                <a:gd name="connsiteY1" fmla="*/ 157163 h 157162"/>
                <a:gd name="connsiteX2" fmla="*/ 100013 w 200025"/>
                <a:gd name="connsiteY2" fmla="*/ 119063 h 157162"/>
                <a:gd name="connsiteX3" fmla="*/ 0 w 200025"/>
                <a:gd name="connsiteY3" fmla="*/ 157163 h 157162"/>
                <a:gd name="connsiteX4" fmla="*/ 76200 w 200025"/>
                <a:gd name="connsiteY4" fmla="*/ 90488 h 157162"/>
                <a:gd name="connsiteX5" fmla="*/ 100013 w 200025"/>
                <a:gd name="connsiteY5" fmla="*/ 0 h 157162"/>
                <a:gd name="connsiteX6" fmla="*/ 123825 w 200025"/>
                <a:gd name="connsiteY6" fmla="*/ 90488 h 1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157162">
                  <a:moveTo>
                    <a:pt x="123825" y="90488"/>
                  </a:moveTo>
                  <a:cubicBezTo>
                    <a:pt x="176213" y="114300"/>
                    <a:pt x="200025" y="157163"/>
                    <a:pt x="200025" y="157163"/>
                  </a:cubicBezTo>
                  <a:cubicBezTo>
                    <a:pt x="200025" y="157163"/>
                    <a:pt x="142875" y="157163"/>
                    <a:pt x="100013" y="119063"/>
                  </a:cubicBezTo>
                  <a:cubicBezTo>
                    <a:pt x="57150" y="157163"/>
                    <a:pt x="0" y="157163"/>
                    <a:pt x="0" y="157163"/>
                  </a:cubicBezTo>
                  <a:cubicBezTo>
                    <a:pt x="0" y="157163"/>
                    <a:pt x="23813" y="109538"/>
                    <a:pt x="76200" y="90488"/>
                  </a:cubicBezTo>
                  <a:cubicBezTo>
                    <a:pt x="76200" y="28575"/>
                    <a:pt x="100013" y="0"/>
                    <a:pt x="100013" y="0"/>
                  </a:cubicBezTo>
                  <a:cubicBezTo>
                    <a:pt x="100013" y="0"/>
                    <a:pt x="123825" y="28575"/>
                    <a:pt x="123825" y="90488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5F29497A-CCF4-43DD-929C-EEC14763ED89}"/>
                </a:ext>
              </a:extLst>
            </p:cNvPr>
            <p:cNvSpPr/>
            <p:nvPr/>
          </p:nvSpPr>
          <p:spPr>
            <a:xfrm>
              <a:off x="3151311" y="2306403"/>
              <a:ext cx="68159" cy="68159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chemeClr val="accent1"/>
            </a:solidFill>
            <a:ln w="4763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9D5C918-C474-40D2-869F-F7F8B19AD3FD}"/>
              </a:ext>
            </a:extLst>
          </p:cNvPr>
          <p:cNvSpPr txBox="1"/>
          <p:nvPr/>
        </p:nvSpPr>
        <p:spPr>
          <a:xfrm>
            <a:off x="2793350" y="2750105"/>
            <a:ext cx="1290418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2500" b="1" dirty="0">
                <a:solidFill>
                  <a:schemeClr val="accent1"/>
                </a:solidFill>
                <a:latin typeface="+mj-ea"/>
                <a:ea typeface="+mj-ea"/>
              </a:rPr>
              <a:t>成果</a:t>
            </a:r>
            <a:r>
              <a:rPr lang="en-US" altLang="zh-CN" sz="2500" b="1" dirty="0">
                <a:solidFill>
                  <a:schemeClr val="accent1"/>
                </a:solidFill>
                <a:latin typeface="+mj-ea"/>
                <a:ea typeface="+mj-ea"/>
              </a:rPr>
              <a:t>·03</a:t>
            </a:r>
            <a:endParaRPr lang="zh-CN" altLang="en-US" sz="25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C3AB06-7431-458E-B78F-B48847227985}"/>
              </a:ext>
            </a:extLst>
          </p:cNvPr>
          <p:cNvSpPr txBox="1"/>
          <p:nvPr/>
        </p:nvSpPr>
        <p:spPr>
          <a:xfrm>
            <a:off x="4919994" y="1924173"/>
            <a:ext cx="4328814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请在此输入具体的内容，内容应当精炼简洁，便于读者快速把握信息。适当对内容进行分段，可增加信息的可阅读性。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7210202-26C8-48FC-830B-CAE4D5F67254}"/>
              </a:ext>
            </a:extLst>
          </p:cNvPr>
          <p:cNvSpPr/>
          <p:nvPr/>
        </p:nvSpPr>
        <p:spPr>
          <a:xfrm>
            <a:off x="2836288" y="3360009"/>
            <a:ext cx="154299" cy="1542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AB38B3-4D14-483C-A231-00D3587D1FA5}"/>
              </a:ext>
            </a:extLst>
          </p:cNvPr>
          <p:cNvSpPr/>
          <p:nvPr/>
        </p:nvSpPr>
        <p:spPr>
          <a:xfrm>
            <a:off x="2869212" y="3395624"/>
            <a:ext cx="154300" cy="15429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>
            <a:hlinkClick r:id="rId2" action="ppaction://hlinksldjump"/>
            <a:extLst>
              <a:ext uri="{FF2B5EF4-FFF2-40B4-BE49-F238E27FC236}">
                <a16:creationId xmlns:a16="http://schemas.microsoft.com/office/drawing/2014/main" id="{CEC76530-D717-44A3-9782-58F76B69A2CA}"/>
              </a:ext>
            </a:extLst>
          </p:cNvPr>
          <p:cNvSpPr txBox="1"/>
          <p:nvPr/>
        </p:nvSpPr>
        <p:spPr>
          <a:xfrm>
            <a:off x="2892003" y="5206814"/>
            <a:ext cx="95410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1500">
                <a:latin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返回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7D7B2E4-F7F7-47EB-80A4-0EC92F130BF1}"/>
              </a:ext>
            </a:extLst>
          </p:cNvPr>
          <p:cNvCxnSpPr>
            <a:cxnSpLocks/>
          </p:cNvCxnSpPr>
          <p:nvPr/>
        </p:nvCxnSpPr>
        <p:spPr>
          <a:xfrm flipH="1">
            <a:off x="4326466" y="1983614"/>
            <a:ext cx="8423" cy="2942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65A0727-CC54-4061-839A-9962B76026DE}"/>
              </a:ext>
            </a:extLst>
          </p:cNvPr>
          <p:cNvSpPr txBox="1"/>
          <p:nvPr/>
        </p:nvSpPr>
        <p:spPr>
          <a:xfrm>
            <a:off x="4919994" y="2982507"/>
            <a:ext cx="4328814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请在此输入具体的内容，内容应当精炼简洁，便于读者快速把握信息。适当对内容进行分段，可增加信息的可阅读性。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EF19B8-DFD3-4C1B-BF8D-0AE19F776E1D}"/>
              </a:ext>
            </a:extLst>
          </p:cNvPr>
          <p:cNvSpPr txBox="1"/>
          <p:nvPr/>
        </p:nvSpPr>
        <p:spPr>
          <a:xfrm>
            <a:off x="4919994" y="4100107"/>
            <a:ext cx="4328814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请在此输入具体的内容，内容应当精炼简洁，便于读者快速把握信息。适当对内容进行分段，可增加信息的可阅读性。</a:t>
            </a:r>
          </a:p>
        </p:txBody>
      </p:sp>
      <p:sp>
        <p:nvSpPr>
          <p:cNvPr id="38" name="椭圆 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F0272D3-7024-49BA-9D2E-3F4B97534EE8}"/>
              </a:ext>
            </a:extLst>
          </p:cNvPr>
          <p:cNvSpPr/>
          <p:nvPr/>
        </p:nvSpPr>
        <p:spPr>
          <a:xfrm>
            <a:off x="10040636" y="3262274"/>
            <a:ext cx="288290" cy="2882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9" name="等腰三角形 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91B0E6-B402-43CB-B1AA-E30C8141E3A0}"/>
              </a:ext>
            </a:extLst>
          </p:cNvPr>
          <p:cNvSpPr/>
          <p:nvPr/>
        </p:nvSpPr>
        <p:spPr>
          <a:xfrm rot="5400000">
            <a:off x="10141699" y="3357142"/>
            <a:ext cx="114324" cy="9855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E8ECDBC-4DEE-4140-8262-C2462578331E}"/>
              </a:ext>
            </a:extLst>
          </p:cNvPr>
          <p:cNvSpPr/>
          <p:nvPr/>
        </p:nvSpPr>
        <p:spPr>
          <a:xfrm rot="10800000">
            <a:off x="1863075" y="3262274"/>
            <a:ext cx="288290" cy="2882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等腰三角形 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B00413F-3BB6-4DE1-8A1C-AEA7A052AEA6}"/>
              </a:ext>
            </a:extLst>
          </p:cNvPr>
          <p:cNvSpPr/>
          <p:nvPr/>
        </p:nvSpPr>
        <p:spPr>
          <a:xfrm rot="16200000">
            <a:off x="1935979" y="3357142"/>
            <a:ext cx="114324" cy="9855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CBAC57B-52D7-4FD7-BBB0-25C1066FA88E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FB7B382-D3AA-43C9-9841-497BAA1CDE9A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9EE6809-3D4C-4CA2-B7BE-E448873FCA46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8273EF6-0EA1-4494-A209-A09A97043F36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2FDA5A8-58C6-4985-85E4-86C1DB8864D1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C2E8705-B278-4D1B-A6E7-124D6A7D4C7B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17D2BA82-D663-4D4E-8361-DE742401D915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DB60592A-DBF5-48C5-9F94-E99F2971A81B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7B1481C7-1732-4676-9DB0-B9A98671B9C8}"/>
              </a:ext>
            </a:extLst>
          </p:cNvPr>
          <p:cNvSpPr/>
          <p:nvPr/>
        </p:nvSpPr>
        <p:spPr>
          <a:xfrm>
            <a:off x="6060331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32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AD93CCE-BF9E-416A-85AC-344A589CE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06DA5F8-34CB-4924-98E4-B3795251D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March·27th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50D3A9-0FBF-4125-AA7A-3AC6485EBFAB}"/>
              </a:ext>
            </a:extLst>
          </p:cNvPr>
          <p:cNvSpPr txBox="1"/>
          <p:nvPr/>
        </p:nvSpPr>
        <p:spPr>
          <a:xfrm>
            <a:off x="736600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应用场景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A1BCA4-FCA6-45C6-8838-8AC186566BDE}"/>
              </a:ext>
            </a:extLst>
          </p:cNvPr>
          <p:cNvSpPr/>
          <p:nvPr/>
        </p:nvSpPr>
        <p:spPr>
          <a:xfrm>
            <a:off x="2395848" y="967602"/>
            <a:ext cx="183151" cy="183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08528A-EA86-4102-B3F7-25B30BB080C2}"/>
              </a:ext>
            </a:extLst>
          </p:cNvPr>
          <p:cNvSpPr/>
          <p:nvPr/>
        </p:nvSpPr>
        <p:spPr>
          <a:xfrm>
            <a:off x="2434928" y="1009877"/>
            <a:ext cx="183152" cy="183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A2ACF05-3E51-4B5A-A964-B620729C2F32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FF430B7-8117-4EAC-B61C-B90F72CEA2F9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C9C6704-C091-4DE8-A041-0BC9FFAC9E57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83777F-6408-40CF-9B19-EFC99E0BCAD2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28B6990-C6F5-4BB2-A6F5-7A79251CD97E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5F1025A-553E-4C77-B13C-CF4B8CA24100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C08D626-5B88-42CB-97FA-CE63108780F9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E2E0CF56-77AF-4455-AB9A-F33F5FEBAF8A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B8BDD69-CCB3-4E5F-8D2B-E2C8E3C53EC1}"/>
              </a:ext>
            </a:extLst>
          </p:cNvPr>
          <p:cNvSpPr/>
          <p:nvPr/>
        </p:nvSpPr>
        <p:spPr>
          <a:xfrm>
            <a:off x="6060331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62EB72F-9A49-43B6-9461-4A19072F6417}"/>
              </a:ext>
            </a:extLst>
          </p:cNvPr>
          <p:cNvSpPr txBox="1"/>
          <p:nvPr/>
        </p:nvSpPr>
        <p:spPr>
          <a:xfrm>
            <a:off x="4600478" y="4555881"/>
            <a:ext cx="2986284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pic>
        <p:nvPicPr>
          <p:cNvPr id="69" name="图片 68" descr="银色的笔记本电脑和键盘&#10;&#10;描述已自动生成">
            <a:extLst>
              <a:ext uri="{FF2B5EF4-FFF2-40B4-BE49-F238E27FC236}">
                <a16:creationId xmlns:a16="http://schemas.microsoft.com/office/drawing/2014/main" id="{8A6A0C22-3E83-42E2-9696-3179A771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" b="5504"/>
          <a:stretch>
            <a:fillRect/>
          </a:stretch>
        </p:blipFill>
        <p:spPr>
          <a:xfrm>
            <a:off x="4379414" y="1771047"/>
            <a:ext cx="3426513" cy="2032603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3134F4D5-ECB2-45E4-8D88-703F5791A0DA}"/>
              </a:ext>
            </a:extLst>
          </p:cNvPr>
          <p:cNvSpPr txBox="1"/>
          <p:nvPr/>
        </p:nvSpPr>
        <p:spPr>
          <a:xfrm>
            <a:off x="4600478" y="3933581"/>
            <a:ext cx="646011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</a:rPr>
              <a:t>场景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2B6F403-089F-42BF-ABEF-F5FCED819A98}"/>
              </a:ext>
            </a:extLst>
          </p:cNvPr>
          <p:cNvCxnSpPr>
            <a:cxnSpLocks/>
          </p:cNvCxnSpPr>
          <p:nvPr/>
        </p:nvCxnSpPr>
        <p:spPr>
          <a:xfrm>
            <a:off x="4600478" y="4378528"/>
            <a:ext cx="2986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21507C66-26C4-4CD1-B33C-8C8244E3339D}"/>
              </a:ext>
            </a:extLst>
          </p:cNvPr>
          <p:cNvSpPr txBox="1"/>
          <p:nvPr/>
        </p:nvSpPr>
        <p:spPr>
          <a:xfrm>
            <a:off x="8248053" y="4555881"/>
            <a:ext cx="2986284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pic>
        <p:nvPicPr>
          <p:cNvPr id="70" name="图片 69" descr="图片包含 文本&#10;&#10;描述已自动生成">
            <a:extLst>
              <a:ext uri="{FF2B5EF4-FFF2-40B4-BE49-F238E27FC236}">
                <a16:creationId xmlns:a16="http://schemas.microsoft.com/office/drawing/2014/main" id="{B4ED21FE-669E-4EC7-A6A8-BFE5DEDC0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7" b="5567"/>
          <a:stretch>
            <a:fillRect/>
          </a:stretch>
        </p:blipFill>
        <p:spPr>
          <a:xfrm>
            <a:off x="8026989" y="1771047"/>
            <a:ext cx="3426513" cy="2032603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EEFFF25A-73EF-4C4F-9A3C-DC55AB71EBBF}"/>
              </a:ext>
            </a:extLst>
          </p:cNvPr>
          <p:cNvSpPr txBox="1"/>
          <p:nvPr/>
        </p:nvSpPr>
        <p:spPr>
          <a:xfrm>
            <a:off x="8248053" y="3933581"/>
            <a:ext cx="646011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</a:rPr>
              <a:t>场景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CBCA043-A22C-493D-B61C-A65708E07AE3}"/>
              </a:ext>
            </a:extLst>
          </p:cNvPr>
          <p:cNvCxnSpPr>
            <a:cxnSpLocks/>
          </p:cNvCxnSpPr>
          <p:nvPr/>
        </p:nvCxnSpPr>
        <p:spPr>
          <a:xfrm>
            <a:off x="8248053" y="4378528"/>
            <a:ext cx="2986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DFC75E0-EA55-4A16-8E74-EB05F7CD9449}"/>
              </a:ext>
            </a:extLst>
          </p:cNvPr>
          <p:cNvSpPr txBox="1"/>
          <p:nvPr/>
        </p:nvSpPr>
        <p:spPr>
          <a:xfrm>
            <a:off x="952902" y="4555881"/>
            <a:ext cx="2986284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pic>
        <p:nvPicPr>
          <p:cNvPr id="68" name="图片 67" descr="文本&#10;&#10;描述已自动生成">
            <a:extLst>
              <a:ext uri="{FF2B5EF4-FFF2-40B4-BE49-F238E27FC236}">
                <a16:creationId xmlns:a16="http://schemas.microsoft.com/office/drawing/2014/main" id="{35A3A273-5EB2-49D1-8183-B1F125F5A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r="3665"/>
          <a:stretch>
            <a:fillRect/>
          </a:stretch>
        </p:blipFill>
        <p:spPr>
          <a:xfrm>
            <a:off x="731838" y="1771047"/>
            <a:ext cx="3426513" cy="2032603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87CA124E-025C-474F-90A6-3BCFD83C176B}"/>
              </a:ext>
            </a:extLst>
          </p:cNvPr>
          <p:cNvSpPr txBox="1"/>
          <p:nvPr/>
        </p:nvSpPr>
        <p:spPr>
          <a:xfrm>
            <a:off x="952902" y="3933581"/>
            <a:ext cx="646011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zh-CN" altLang="en-US">
                <a:solidFill>
                  <a:schemeClr val="accent1"/>
                </a:solidFill>
              </a:rPr>
              <a:t>场景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1DB239A-4CE3-45C5-9E1A-F30ABFA360F5}"/>
              </a:ext>
            </a:extLst>
          </p:cNvPr>
          <p:cNvCxnSpPr>
            <a:cxnSpLocks/>
          </p:cNvCxnSpPr>
          <p:nvPr/>
        </p:nvCxnSpPr>
        <p:spPr>
          <a:xfrm>
            <a:off x="952902" y="4378528"/>
            <a:ext cx="2986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E24B0297-B05D-4216-BEAE-0610677D04D1}"/>
              </a:ext>
            </a:extLst>
          </p:cNvPr>
          <p:cNvSpPr/>
          <p:nvPr/>
        </p:nvSpPr>
        <p:spPr>
          <a:xfrm>
            <a:off x="4379414" y="1771047"/>
            <a:ext cx="3428410" cy="36479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8D48627-6085-4EC9-B676-E2385E848BD9}"/>
              </a:ext>
            </a:extLst>
          </p:cNvPr>
          <p:cNvSpPr/>
          <p:nvPr/>
        </p:nvSpPr>
        <p:spPr>
          <a:xfrm>
            <a:off x="8026989" y="1771047"/>
            <a:ext cx="3428410" cy="36479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391C8F-A8FA-4896-896A-EB85A658D58E}"/>
              </a:ext>
            </a:extLst>
          </p:cNvPr>
          <p:cNvSpPr/>
          <p:nvPr/>
        </p:nvSpPr>
        <p:spPr>
          <a:xfrm>
            <a:off x="731838" y="1771047"/>
            <a:ext cx="3428410" cy="36479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4010489" y="2754066"/>
            <a:ext cx="410368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论文总结与致谢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66A5EF-95F3-4869-8FBA-66AD616159F9}"/>
              </a:ext>
            </a:extLst>
          </p:cNvPr>
          <p:cNvSpPr txBox="1"/>
          <p:nvPr/>
        </p:nvSpPr>
        <p:spPr>
          <a:xfrm>
            <a:off x="4067785" y="3457789"/>
            <a:ext cx="405643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</a:rPr>
              <a:t>Paper Summary and Thanks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720898" y="204145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#04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E5E17F2-D0BE-47BD-B49A-2BC822EEE8CE}"/>
              </a:ext>
            </a:extLst>
          </p:cNvPr>
          <p:cNvCxnSpPr>
            <a:cxnSpLocks/>
          </p:cNvCxnSpPr>
          <p:nvPr/>
        </p:nvCxnSpPr>
        <p:spPr>
          <a:xfrm>
            <a:off x="731838" y="6162908"/>
            <a:ext cx="1072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A1E8EF3-C73A-46A0-9404-F6CB074E1348}"/>
              </a:ext>
            </a:extLst>
          </p:cNvPr>
          <p:cNvSpPr txBox="1"/>
          <p:nvPr/>
        </p:nvSpPr>
        <p:spPr>
          <a:xfrm>
            <a:off x="731838" y="6239103"/>
            <a:ext cx="471283" cy="2308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20XX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13A4D8F-F6EA-446D-BA36-AD98244A5C3B}"/>
              </a:ext>
            </a:extLst>
          </p:cNvPr>
          <p:cNvSpPr txBox="1"/>
          <p:nvPr/>
        </p:nvSpPr>
        <p:spPr>
          <a:xfrm>
            <a:off x="10480774" y="6239103"/>
            <a:ext cx="974626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altLang="zh-CN" sz="1500" dirty="0">
                <a:solidFill>
                  <a:schemeClr val="bg1"/>
                </a:solidFill>
              </a:rPr>
              <a:t>March·27th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9311F6-CD83-4A9D-9144-147CC0C8CE4C}"/>
              </a:ext>
            </a:extLst>
          </p:cNvPr>
          <p:cNvSpPr/>
          <p:nvPr/>
        </p:nvSpPr>
        <p:spPr>
          <a:xfrm>
            <a:off x="3396114" y="1811959"/>
            <a:ext cx="5399773" cy="22715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FCD5601-101D-44ED-830E-74CD82E09B5D}"/>
              </a:ext>
            </a:extLst>
          </p:cNvPr>
          <p:cNvSpPr/>
          <p:nvPr/>
        </p:nvSpPr>
        <p:spPr>
          <a:xfrm>
            <a:off x="3478664" y="1913559"/>
            <a:ext cx="5399773" cy="22715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F1BC8B9-96CF-426A-A880-656B7D1011A4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6E487B-711F-45B0-8E42-785B8E847B3C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DD1945-E5C6-4251-AA2C-3D9925060D7D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D08CF11-53E5-4350-9C9F-32FF333E094C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总结致谢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45BAB3E-D307-43EB-B6B9-856CFCF6821B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EF1221F-F6AC-488C-BC42-E82CD55F0EF4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0F03A9C-1947-4C0C-9588-D82AC1DD6E59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4CA764D-48D7-4114-B68C-CF3A91816A99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54D8EFB-3E90-4ABC-A795-C27FA72CA125}"/>
              </a:ext>
            </a:extLst>
          </p:cNvPr>
          <p:cNvSpPr/>
          <p:nvPr/>
        </p:nvSpPr>
        <p:spPr>
          <a:xfrm>
            <a:off x="7551897" y="6301988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07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93856B42-CCD2-4B85-940B-41C7831108C7}"/>
              </a:ext>
            </a:extLst>
          </p:cNvPr>
          <p:cNvSpPr>
            <a:spLocks/>
          </p:cNvSpPr>
          <p:nvPr/>
        </p:nvSpPr>
        <p:spPr>
          <a:xfrm>
            <a:off x="2813731" y="914401"/>
            <a:ext cx="8646432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42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A3F6F1-A731-41E7-8F6C-D1A790D37131}"/>
              </a:ext>
            </a:extLst>
          </p:cNvPr>
          <p:cNvSpPr>
            <a:spLocks/>
          </p:cNvSpPr>
          <p:nvPr/>
        </p:nvSpPr>
        <p:spPr>
          <a:xfrm>
            <a:off x="2940112" y="1025913"/>
            <a:ext cx="8646432" cy="502920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508EC8-EBCA-44F6-8105-02E74E1E2967}"/>
              </a:ext>
            </a:extLst>
          </p:cNvPr>
          <p:cNvSpPr>
            <a:spLocks/>
          </p:cNvSpPr>
          <p:nvPr/>
        </p:nvSpPr>
        <p:spPr>
          <a:xfrm>
            <a:off x="2940112" y="1025914"/>
            <a:ext cx="8520051" cy="491768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DFB6750-B4E8-42BD-93E8-AF90F8BF68F5}"/>
              </a:ext>
            </a:extLst>
          </p:cNvPr>
          <p:cNvSpPr txBox="1"/>
          <p:nvPr/>
        </p:nvSpPr>
        <p:spPr>
          <a:xfrm>
            <a:off x="5564397" y="1291026"/>
            <a:ext cx="3077766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</a:rPr>
              <a:t>选题的背景与意义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DE6D1B3-6946-4FA3-91D2-3DB615B678EA}"/>
              </a:ext>
            </a:extLst>
          </p:cNvPr>
          <p:cNvSpPr txBox="1"/>
          <p:nvPr/>
        </p:nvSpPr>
        <p:spPr>
          <a:xfrm>
            <a:off x="5564397" y="1808895"/>
            <a:ext cx="405643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Background and Significance of Topic Selection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2D46145-B2B0-4316-8ABB-6A70F0AED189}"/>
              </a:ext>
            </a:extLst>
          </p:cNvPr>
          <p:cNvSpPr txBox="1"/>
          <p:nvPr/>
        </p:nvSpPr>
        <p:spPr>
          <a:xfrm>
            <a:off x="5564397" y="2420111"/>
            <a:ext cx="269304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</a:rPr>
              <a:t>研究方法及过程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335D09-82E9-4F86-A964-442977533C5D}"/>
              </a:ext>
            </a:extLst>
          </p:cNvPr>
          <p:cNvSpPr txBox="1"/>
          <p:nvPr/>
        </p:nvSpPr>
        <p:spPr>
          <a:xfrm>
            <a:off x="5564397" y="2937980"/>
            <a:ext cx="295491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Research Methods and Processes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EA020CA-298C-413A-9EF7-ACCE5924451F}"/>
              </a:ext>
            </a:extLst>
          </p:cNvPr>
          <p:cNvSpPr txBox="1"/>
          <p:nvPr/>
        </p:nvSpPr>
        <p:spPr>
          <a:xfrm>
            <a:off x="5564397" y="3549196"/>
            <a:ext cx="3462486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</a:rPr>
              <a:t>研究成果展示及应用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E441FD2-591A-4EC1-8578-45ECD0EFFADE}"/>
              </a:ext>
            </a:extLst>
          </p:cNvPr>
          <p:cNvSpPr txBox="1"/>
          <p:nvPr/>
        </p:nvSpPr>
        <p:spPr>
          <a:xfrm>
            <a:off x="5564397" y="4067065"/>
            <a:ext cx="3833935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Display and Application of Research Results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867BA35-E42F-49CE-B0CF-A672358C4340}"/>
              </a:ext>
            </a:extLst>
          </p:cNvPr>
          <p:cNvSpPr txBox="1"/>
          <p:nvPr/>
        </p:nvSpPr>
        <p:spPr>
          <a:xfrm>
            <a:off x="5564397" y="4678281"/>
            <a:ext cx="269304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</a:rPr>
              <a:t>论文总结与致谢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C1CCD11-04D0-4753-BF72-C37DDC867D98}"/>
              </a:ext>
            </a:extLst>
          </p:cNvPr>
          <p:cNvSpPr txBox="1"/>
          <p:nvPr/>
        </p:nvSpPr>
        <p:spPr>
          <a:xfrm>
            <a:off x="5564397" y="5196150"/>
            <a:ext cx="2457724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Paper Summary and Thanks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DC4B2FB-BB76-41C8-965E-0654ED86E1AA}"/>
              </a:ext>
            </a:extLst>
          </p:cNvPr>
          <p:cNvSpPr txBox="1"/>
          <p:nvPr/>
        </p:nvSpPr>
        <p:spPr>
          <a:xfrm>
            <a:off x="4653066" y="126123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#01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A16557-8577-4ADF-9D8C-9A5C0CBEAE4C}"/>
              </a:ext>
            </a:extLst>
          </p:cNvPr>
          <p:cNvSpPr txBox="1"/>
          <p:nvPr/>
        </p:nvSpPr>
        <p:spPr>
          <a:xfrm>
            <a:off x="4653066" y="2390318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#02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90EF2DB-1B5B-4E69-8898-0A6A4B9DFADB}"/>
              </a:ext>
            </a:extLst>
          </p:cNvPr>
          <p:cNvSpPr txBox="1"/>
          <p:nvPr/>
        </p:nvSpPr>
        <p:spPr>
          <a:xfrm>
            <a:off x="4653066" y="351940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#03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B19C32A-22A8-4440-B1CE-BB38CCFEB84C}"/>
              </a:ext>
            </a:extLst>
          </p:cNvPr>
          <p:cNvSpPr txBox="1"/>
          <p:nvPr/>
        </p:nvSpPr>
        <p:spPr>
          <a:xfrm>
            <a:off x="4653066" y="4648488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#04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178E5B-74EB-4472-9261-43D09FBB4F2E}"/>
              </a:ext>
            </a:extLst>
          </p:cNvPr>
          <p:cNvSpPr txBox="1"/>
          <p:nvPr/>
        </p:nvSpPr>
        <p:spPr>
          <a:xfrm>
            <a:off x="665213" y="1325362"/>
            <a:ext cx="1288814" cy="7694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0" b="1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B7EEC8-D0FE-4CE4-8A07-1E4B690DFD28}"/>
              </a:ext>
            </a:extLst>
          </p:cNvPr>
          <p:cNvSpPr txBox="1"/>
          <p:nvPr/>
        </p:nvSpPr>
        <p:spPr>
          <a:xfrm>
            <a:off x="747964" y="1025913"/>
            <a:ext cx="158537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zh-CN" sz="2000" b="1" dirty="0">
                <a:solidFill>
                  <a:schemeClr val="bg1"/>
                </a:solidFill>
              </a:rPr>
              <a:t>CONTENTES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9B4996-CB2D-44E8-ACAC-AE0E0FCB9103}"/>
              </a:ext>
            </a:extLst>
          </p:cNvPr>
          <p:cNvSpPr txBox="1"/>
          <p:nvPr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5A5C951-384F-47CB-AF25-1D539527FFEE}"/>
              </a:ext>
            </a:extLst>
          </p:cNvPr>
          <p:cNvSpPr txBox="1"/>
          <p:nvPr/>
        </p:nvSpPr>
        <p:spPr>
          <a:xfrm>
            <a:off x="731838" y="5649549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0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ABC0E0-A576-4786-AD5A-BC5AA7243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38120A0-82CD-4E4C-8527-2EF3B5F1D1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3553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March·27th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0B6AA30-4800-42E6-B2A4-D34249BB1B8D}"/>
              </a:ext>
            </a:extLst>
          </p:cNvPr>
          <p:cNvSpPr txBox="1"/>
          <p:nvPr/>
        </p:nvSpPr>
        <p:spPr>
          <a:xfrm>
            <a:off x="976786" y="874904"/>
            <a:ext cx="193161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+mj-ea"/>
                <a:ea typeface="+mj-ea"/>
              </a:rPr>
              <a:t>研究结论之一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95643D8-3DE9-44E3-AC4C-689674E68C8C}"/>
              </a:ext>
            </a:extLst>
          </p:cNvPr>
          <p:cNvSpPr/>
          <p:nvPr/>
        </p:nvSpPr>
        <p:spPr>
          <a:xfrm>
            <a:off x="976786" y="2061529"/>
            <a:ext cx="10238429" cy="35268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17500" dist="203200" dir="5400000" sx="96000" sy="96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6C7E2E5-274F-4D0B-9DA7-F5112E889D8E}"/>
              </a:ext>
            </a:extLst>
          </p:cNvPr>
          <p:cNvSpPr/>
          <p:nvPr/>
        </p:nvSpPr>
        <p:spPr>
          <a:xfrm>
            <a:off x="1029398" y="1482433"/>
            <a:ext cx="183151" cy="1831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1AF7AAB-DF32-434D-9B8B-DBBA2E09C8A6}"/>
              </a:ext>
            </a:extLst>
          </p:cNvPr>
          <p:cNvSpPr/>
          <p:nvPr/>
        </p:nvSpPr>
        <p:spPr>
          <a:xfrm>
            <a:off x="1068478" y="1524708"/>
            <a:ext cx="183152" cy="1831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B7C2C14-2620-4DCB-BA35-B9612385A484}"/>
              </a:ext>
            </a:extLst>
          </p:cNvPr>
          <p:cNvSpPr txBox="1"/>
          <p:nvPr/>
        </p:nvSpPr>
        <p:spPr>
          <a:xfrm>
            <a:off x="6980704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29A5BC2C-BE7B-49DD-8BD4-99C6D2E76B77}"/>
              </a:ext>
            </a:extLst>
          </p:cNvPr>
          <p:cNvSpPr txBox="1"/>
          <p:nvPr/>
        </p:nvSpPr>
        <p:spPr>
          <a:xfrm>
            <a:off x="8164493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50D5B62-FBF8-4DE3-BB6E-D123B0D5BA55}"/>
              </a:ext>
            </a:extLst>
          </p:cNvPr>
          <p:cNvSpPr txBox="1"/>
          <p:nvPr/>
        </p:nvSpPr>
        <p:spPr>
          <a:xfrm>
            <a:off x="9348282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FB469E1F-E96E-44AF-BF1E-5E71C0F30530}"/>
              </a:ext>
            </a:extLst>
          </p:cNvPr>
          <p:cNvSpPr txBox="1"/>
          <p:nvPr/>
        </p:nvSpPr>
        <p:spPr>
          <a:xfrm>
            <a:off x="10839847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总结致谢</a:t>
            </a: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C2D6FC1F-87BA-4DD4-8DA6-963ECA4951FF}"/>
              </a:ext>
            </a:extLst>
          </p:cNvPr>
          <p:cNvSpPr/>
          <p:nvPr/>
        </p:nvSpPr>
        <p:spPr>
          <a:xfrm>
            <a:off x="8036059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E5DB330C-B7BB-4088-985C-02574F2CA0DD}"/>
              </a:ext>
            </a:extLst>
          </p:cNvPr>
          <p:cNvSpPr/>
          <p:nvPr/>
        </p:nvSpPr>
        <p:spPr>
          <a:xfrm>
            <a:off x="921984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885DE044-BD22-4142-98C4-41A7F46200F3}"/>
              </a:ext>
            </a:extLst>
          </p:cNvPr>
          <p:cNvSpPr/>
          <p:nvPr/>
        </p:nvSpPr>
        <p:spPr>
          <a:xfrm>
            <a:off x="10711414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1B08C1CC-9416-4E1B-A51F-7A65675053E3}"/>
              </a:ext>
            </a:extLst>
          </p:cNvPr>
          <p:cNvSpPr/>
          <p:nvPr/>
        </p:nvSpPr>
        <p:spPr>
          <a:xfrm>
            <a:off x="6852270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0C38F3D2-FFDF-45AB-B0A7-9630C9EA20E3}"/>
              </a:ext>
            </a:extLst>
          </p:cNvPr>
          <p:cNvSpPr/>
          <p:nvPr/>
        </p:nvSpPr>
        <p:spPr>
          <a:xfrm>
            <a:off x="10673949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3" name="图片 2" descr="电脑萤幕画面&#10;&#10;描述已自动生成">
            <a:extLst>
              <a:ext uri="{FF2B5EF4-FFF2-40B4-BE49-F238E27FC236}">
                <a16:creationId xmlns:a16="http://schemas.microsoft.com/office/drawing/2014/main" id="{648969FC-CEE4-4BD2-A353-B7907ECF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26" y="2229201"/>
            <a:ext cx="4787188" cy="3191460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2BFABB35-BB5B-40A1-AF88-7BFCF255B07B}"/>
              </a:ext>
            </a:extLst>
          </p:cNvPr>
          <p:cNvSpPr txBox="1"/>
          <p:nvPr/>
        </p:nvSpPr>
        <p:spPr>
          <a:xfrm>
            <a:off x="1229034" y="2304026"/>
            <a:ext cx="4485966" cy="7165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graphicFrame>
        <p:nvGraphicFramePr>
          <p:cNvPr id="120" name="图表 119">
            <a:extLst>
              <a:ext uri="{FF2B5EF4-FFF2-40B4-BE49-F238E27FC236}">
                <a16:creationId xmlns:a16="http://schemas.microsoft.com/office/drawing/2014/main" id="{5C9C665D-05CC-4201-BE02-36AE8EF5BB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136751"/>
              </p:ext>
            </p:extLst>
          </p:nvPr>
        </p:nvGraphicFramePr>
        <p:xfrm>
          <a:off x="1068477" y="3187304"/>
          <a:ext cx="3226985" cy="2234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93633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4CB7C6F-7425-41AF-AD32-630511229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5C35EC-451E-4532-B6AF-D6F3FB539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March·27th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07FDF5-49B8-45CF-BF10-776DC7526441}"/>
              </a:ext>
            </a:extLst>
          </p:cNvPr>
          <p:cNvSpPr/>
          <p:nvPr/>
        </p:nvSpPr>
        <p:spPr>
          <a:xfrm>
            <a:off x="1219200" y="1486829"/>
            <a:ext cx="9753600" cy="38391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30200" dist="50800" dir="5400000" algn="ctr" rotWithShape="0">
              <a:schemeClr val="accent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D4C52A9-529E-429E-9B0B-D0A2EA48F7BC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EBB4A1B-8B2A-4123-A268-FC4CC4438128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08695D0-905D-48B0-902C-BF2E9049E6FB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E7D2881-6A50-40B9-90DD-8B9003DB3E49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总结致谢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4951FAD-FB5C-4696-8AFA-797B94CE2BC8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0F6E904-A100-4F61-AA5E-A99756E1E4BE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4CF50F2-B88B-4B89-AA48-A6CC180A0B00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D63416EB-FEFB-4918-8AD7-A24918D2B39C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112CEB4-7807-40AB-A934-A3E348F69F24}"/>
              </a:ext>
            </a:extLst>
          </p:cNvPr>
          <p:cNvSpPr/>
          <p:nvPr/>
        </p:nvSpPr>
        <p:spPr>
          <a:xfrm>
            <a:off x="7551897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C3E2F25-1AF8-4B82-8CE9-1EA3FB833940}"/>
              </a:ext>
            </a:extLst>
          </p:cNvPr>
          <p:cNvSpPr txBox="1"/>
          <p:nvPr/>
        </p:nvSpPr>
        <p:spPr>
          <a:xfrm>
            <a:off x="5072303" y="1801462"/>
            <a:ext cx="1933222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研究结论之一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9C84A15-8A31-4D65-AC04-117F37368A45}"/>
              </a:ext>
            </a:extLst>
          </p:cNvPr>
          <p:cNvSpPr txBox="1"/>
          <p:nvPr/>
        </p:nvSpPr>
        <p:spPr>
          <a:xfrm>
            <a:off x="5200072" y="2308168"/>
            <a:ext cx="815929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Conclusion·01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B6E6EC02-4F8D-4E38-9880-C1D339C57B16}"/>
              </a:ext>
            </a:extLst>
          </p:cNvPr>
          <p:cNvSpPr/>
          <p:nvPr/>
        </p:nvSpPr>
        <p:spPr>
          <a:xfrm>
            <a:off x="5072303" y="2288136"/>
            <a:ext cx="1071466" cy="219353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6A721C7-6C26-430F-B8E4-0A33C7F4B31F}"/>
              </a:ext>
            </a:extLst>
          </p:cNvPr>
          <p:cNvSpPr txBox="1"/>
          <p:nvPr/>
        </p:nvSpPr>
        <p:spPr>
          <a:xfrm>
            <a:off x="5072303" y="2820131"/>
            <a:ext cx="244916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006F3C9-B9B4-4E65-ABB4-5D90ABD83ED0}"/>
              </a:ext>
            </a:extLst>
          </p:cNvPr>
          <p:cNvSpPr txBox="1"/>
          <p:nvPr/>
        </p:nvSpPr>
        <p:spPr>
          <a:xfrm>
            <a:off x="5072303" y="3805805"/>
            <a:ext cx="2449168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适当对内容进行分段，可增加信息的可阅读性。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D52D242-B9F0-41D7-A983-D4E032C00AE3}"/>
              </a:ext>
            </a:extLst>
          </p:cNvPr>
          <p:cNvSpPr txBox="1"/>
          <p:nvPr/>
        </p:nvSpPr>
        <p:spPr>
          <a:xfrm>
            <a:off x="8169002" y="1801462"/>
            <a:ext cx="1933222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研究结论之二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12A86FE-9CA8-4613-AEEC-90E7C37BC73D}"/>
              </a:ext>
            </a:extLst>
          </p:cNvPr>
          <p:cNvSpPr txBox="1"/>
          <p:nvPr/>
        </p:nvSpPr>
        <p:spPr>
          <a:xfrm>
            <a:off x="8296771" y="2308168"/>
            <a:ext cx="815929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Conclusion·02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3348C425-99BE-4236-A197-0C0928929767}"/>
              </a:ext>
            </a:extLst>
          </p:cNvPr>
          <p:cNvSpPr/>
          <p:nvPr/>
        </p:nvSpPr>
        <p:spPr>
          <a:xfrm>
            <a:off x="8169002" y="2288136"/>
            <a:ext cx="1071466" cy="219353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2A4B54C-871A-44B6-B8B6-69005CAE13EE}"/>
              </a:ext>
            </a:extLst>
          </p:cNvPr>
          <p:cNvSpPr txBox="1"/>
          <p:nvPr/>
        </p:nvSpPr>
        <p:spPr>
          <a:xfrm>
            <a:off x="8169002" y="2820131"/>
            <a:ext cx="244916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9BF7D2C-72C2-4DC6-8859-DB766A5D4C9C}"/>
              </a:ext>
            </a:extLst>
          </p:cNvPr>
          <p:cNvSpPr txBox="1"/>
          <p:nvPr/>
        </p:nvSpPr>
        <p:spPr>
          <a:xfrm>
            <a:off x="8338916" y="4015611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63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6D3BF67-1638-4AA1-A156-C675A642B30B}"/>
              </a:ext>
            </a:extLst>
          </p:cNvPr>
          <p:cNvSpPr txBox="1"/>
          <p:nvPr/>
        </p:nvSpPr>
        <p:spPr>
          <a:xfrm>
            <a:off x="8873904" y="4280723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%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D4F901DA-0E5F-440E-A42A-E06260437104}"/>
              </a:ext>
            </a:extLst>
          </p:cNvPr>
          <p:cNvSpPr>
            <a:spLocks/>
          </p:cNvSpPr>
          <p:nvPr/>
        </p:nvSpPr>
        <p:spPr>
          <a:xfrm>
            <a:off x="8169002" y="3843626"/>
            <a:ext cx="1080000" cy="1080000"/>
          </a:xfrm>
          <a:prstGeom prst="ellipse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6" name="弧形 85">
            <a:extLst>
              <a:ext uri="{FF2B5EF4-FFF2-40B4-BE49-F238E27FC236}">
                <a16:creationId xmlns:a16="http://schemas.microsoft.com/office/drawing/2014/main" id="{DC01068A-B5E1-4AC5-A107-0EE6959A5180}"/>
              </a:ext>
            </a:extLst>
          </p:cNvPr>
          <p:cNvSpPr>
            <a:spLocks/>
          </p:cNvSpPr>
          <p:nvPr/>
        </p:nvSpPr>
        <p:spPr>
          <a:xfrm>
            <a:off x="8169002" y="3843626"/>
            <a:ext cx="1080000" cy="1080000"/>
          </a:xfrm>
          <a:prstGeom prst="arc">
            <a:avLst>
              <a:gd name="adj1" fmla="val 16200000"/>
              <a:gd name="adj2" fmla="val 7123015"/>
            </a:avLst>
          </a:prstGeom>
          <a:noFill/>
          <a:ln w="60325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FFBB82A-4F3A-4EF9-8EAC-3F089626128B}"/>
              </a:ext>
            </a:extLst>
          </p:cNvPr>
          <p:cNvSpPr txBox="1"/>
          <p:nvPr/>
        </p:nvSpPr>
        <p:spPr>
          <a:xfrm>
            <a:off x="9360895" y="3795358"/>
            <a:ext cx="1041639" cy="440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97758D3-304B-45C9-9F91-44C88AFC8CBC}"/>
              </a:ext>
            </a:extLst>
          </p:cNvPr>
          <p:cNvCxnSpPr>
            <a:cxnSpLocks/>
          </p:cNvCxnSpPr>
          <p:nvPr/>
        </p:nvCxnSpPr>
        <p:spPr>
          <a:xfrm>
            <a:off x="9393095" y="4617239"/>
            <a:ext cx="134488" cy="0"/>
          </a:xfrm>
          <a:prstGeom prst="line">
            <a:avLst/>
          </a:prstGeom>
          <a:noFill/>
          <a:ln w="158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D98B43C2-4016-47DE-940C-9E8BD5C632B8}"/>
              </a:ext>
            </a:extLst>
          </p:cNvPr>
          <p:cNvCxnSpPr>
            <a:cxnSpLocks/>
          </p:cNvCxnSpPr>
          <p:nvPr/>
        </p:nvCxnSpPr>
        <p:spPr>
          <a:xfrm>
            <a:off x="9405001" y="4787102"/>
            <a:ext cx="110676" cy="0"/>
          </a:xfrm>
          <a:prstGeom prst="line">
            <a:avLst/>
          </a:prstGeom>
          <a:noFill/>
          <a:ln w="60325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657722BD-BFCC-4CEA-8BC6-5BAF39D2AD5F}"/>
              </a:ext>
            </a:extLst>
          </p:cNvPr>
          <p:cNvSpPr txBox="1"/>
          <p:nvPr/>
        </p:nvSpPr>
        <p:spPr>
          <a:xfrm>
            <a:off x="9588490" y="4566886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endParaRPr lang="zh-CN" altLang="en-US" sz="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7831A17-27C3-4FB8-A7F4-028F5354DCD4}"/>
              </a:ext>
            </a:extLst>
          </p:cNvPr>
          <p:cNvSpPr txBox="1"/>
          <p:nvPr/>
        </p:nvSpPr>
        <p:spPr>
          <a:xfrm>
            <a:off x="9588490" y="4738336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endParaRPr lang="zh-CN" altLang="en-US" sz="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5" name="图片 24" descr="桌子上的电脑&#10;&#10;描述已自动生成">
            <a:extLst>
              <a:ext uri="{FF2B5EF4-FFF2-40B4-BE49-F238E27FC236}">
                <a16:creationId xmlns:a16="http://schemas.microsoft.com/office/drawing/2014/main" id="{2D158A4C-0291-47B2-9702-FEF27BECC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25972"/>
          <a:stretch/>
        </p:blipFill>
        <p:spPr>
          <a:xfrm>
            <a:off x="1454590" y="1701404"/>
            <a:ext cx="3263083" cy="341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49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9AA9C3-D289-47EF-A964-F03C30619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80774" y="5851131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7A7531-26CE-4F21-8C17-C94ABFFDD3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083365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March·27th</a:t>
            </a:r>
          </a:p>
        </p:txBody>
      </p:sp>
    </p:spTree>
    <p:extLst>
      <p:ext uri="{BB962C8B-B14F-4D97-AF65-F5344CB8AC3E}">
        <p14:creationId xmlns:p14="http://schemas.microsoft.com/office/powerpoint/2010/main" val="873782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FA3F6EC5-F44A-47E9-8A80-97173BE1A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58" t="24029" r="38203" b="28333"/>
          <a:stretch/>
        </p:blipFill>
        <p:spPr>
          <a:xfrm>
            <a:off x="8585596" y="3439856"/>
            <a:ext cx="2869804" cy="3267076"/>
          </a:xfrm>
          <a:prstGeom prst="rect">
            <a:avLst/>
          </a:prstGeom>
          <a:ln>
            <a:solidFill>
              <a:srgbClr val="B7472A"/>
            </a:solidFill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E2105C3-054D-48BF-A980-E8126B3DB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" t="6945" r="2294" b="8333"/>
          <a:stretch/>
        </p:blipFill>
        <p:spPr>
          <a:xfrm>
            <a:off x="8588771" y="3665134"/>
            <a:ext cx="2864349" cy="2802341"/>
          </a:xfrm>
          <a:prstGeom prst="rect">
            <a:avLst/>
          </a:prstGeom>
          <a:noFill/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E793D03-E9F0-40A3-8543-EE7F9EA5F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2" t="33259" r="52527" b="17453"/>
          <a:stretch/>
        </p:blipFill>
        <p:spPr>
          <a:xfrm>
            <a:off x="8714598" y="4653280"/>
            <a:ext cx="1225088" cy="146812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C251102-9F6D-41D1-B5D7-1A91DFC886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049"/>
          <a:stretch/>
        </p:blipFill>
        <p:spPr>
          <a:xfrm>
            <a:off x="723900" y="1321142"/>
            <a:ext cx="10731500" cy="1989100"/>
          </a:xfrm>
          <a:prstGeom prst="rect">
            <a:avLst/>
          </a:prstGeom>
        </p:spPr>
      </p:pic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30BB9FA-5425-491E-A9F7-B00C6F7E1AF6}"/>
              </a:ext>
            </a:extLst>
          </p:cNvPr>
          <p:cNvSpPr/>
          <p:nvPr/>
        </p:nvSpPr>
        <p:spPr>
          <a:xfrm>
            <a:off x="723900" y="1321142"/>
            <a:ext cx="10731500" cy="1989100"/>
          </a:xfrm>
          <a:prstGeom prst="roundRect">
            <a:avLst>
              <a:gd name="adj" fmla="val 0"/>
            </a:avLst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29B16BA4-3BF4-4907-913B-639F43318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422" t="9730" r="13750" b="86891"/>
          <a:stretch/>
        </p:blipFill>
        <p:spPr>
          <a:xfrm>
            <a:off x="9752611" y="1876290"/>
            <a:ext cx="258190" cy="268381"/>
          </a:xfrm>
          <a:custGeom>
            <a:avLst/>
            <a:gdLst>
              <a:gd name="connsiteX0" fmla="*/ 37156 w 222930"/>
              <a:gd name="connsiteY0" fmla="*/ 0 h 231730"/>
              <a:gd name="connsiteX1" fmla="*/ 185774 w 222930"/>
              <a:gd name="connsiteY1" fmla="*/ 0 h 231730"/>
              <a:gd name="connsiteX2" fmla="*/ 222930 w 222930"/>
              <a:gd name="connsiteY2" fmla="*/ 37156 h 231730"/>
              <a:gd name="connsiteX3" fmla="*/ 222930 w 222930"/>
              <a:gd name="connsiteY3" fmla="*/ 194574 h 231730"/>
              <a:gd name="connsiteX4" fmla="*/ 185774 w 222930"/>
              <a:gd name="connsiteY4" fmla="*/ 231730 h 231730"/>
              <a:gd name="connsiteX5" fmla="*/ 37156 w 222930"/>
              <a:gd name="connsiteY5" fmla="*/ 231730 h 231730"/>
              <a:gd name="connsiteX6" fmla="*/ 0 w 222930"/>
              <a:gd name="connsiteY6" fmla="*/ 194574 h 231730"/>
              <a:gd name="connsiteX7" fmla="*/ 0 w 222930"/>
              <a:gd name="connsiteY7" fmla="*/ 37156 h 231730"/>
              <a:gd name="connsiteX8" fmla="*/ 37156 w 222930"/>
              <a:gd name="connsiteY8" fmla="*/ 0 h 2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930" h="231730">
                <a:moveTo>
                  <a:pt x="37156" y="0"/>
                </a:moveTo>
                <a:lnTo>
                  <a:pt x="185774" y="0"/>
                </a:lnTo>
                <a:cubicBezTo>
                  <a:pt x="206295" y="0"/>
                  <a:pt x="222930" y="16635"/>
                  <a:pt x="222930" y="37156"/>
                </a:cubicBezTo>
                <a:lnTo>
                  <a:pt x="222930" y="194574"/>
                </a:lnTo>
                <a:cubicBezTo>
                  <a:pt x="222930" y="215095"/>
                  <a:pt x="206295" y="231730"/>
                  <a:pt x="185774" y="231730"/>
                </a:cubicBezTo>
                <a:lnTo>
                  <a:pt x="37156" y="231730"/>
                </a:lnTo>
                <a:cubicBezTo>
                  <a:pt x="16635" y="231730"/>
                  <a:pt x="0" y="215095"/>
                  <a:pt x="0" y="194574"/>
                </a:cubicBezTo>
                <a:lnTo>
                  <a:pt x="0" y="37156"/>
                </a:lnTo>
                <a:cubicBezTo>
                  <a:pt x="0" y="16635"/>
                  <a:pt x="16635" y="0"/>
                  <a:pt x="37156" y="0"/>
                </a:cubicBezTo>
                <a:close/>
              </a:path>
            </a:pathLst>
          </a:custGeom>
          <a:ln>
            <a:solidFill>
              <a:srgbClr val="B7472A"/>
            </a:solidFill>
          </a:ln>
          <a:effectLst>
            <a:outerShdw blurRad="101600" algn="ctr" rotWithShape="0">
              <a:srgbClr val="B7472A">
                <a:alpha val="40000"/>
              </a:srgbClr>
            </a:outerShdw>
          </a:effectLst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5A3F3FEF-2622-45E7-BD85-45503221B4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78" t="2049" r="66953" b="92465"/>
          <a:stretch/>
        </p:blipFill>
        <p:spPr>
          <a:xfrm>
            <a:off x="3901430" y="1392517"/>
            <a:ext cx="419199" cy="435747"/>
          </a:xfrm>
          <a:custGeom>
            <a:avLst/>
            <a:gdLst>
              <a:gd name="connsiteX0" fmla="*/ 60326 w 361950"/>
              <a:gd name="connsiteY0" fmla="*/ 0 h 376238"/>
              <a:gd name="connsiteX1" fmla="*/ 301624 w 361950"/>
              <a:gd name="connsiteY1" fmla="*/ 0 h 376238"/>
              <a:gd name="connsiteX2" fmla="*/ 361950 w 361950"/>
              <a:gd name="connsiteY2" fmla="*/ 60326 h 376238"/>
              <a:gd name="connsiteX3" fmla="*/ 361950 w 361950"/>
              <a:gd name="connsiteY3" fmla="*/ 315912 h 376238"/>
              <a:gd name="connsiteX4" fmla="*/ 301624 w 361950"/>
              <a:gd name="connsiteY4" fmla="*/ 376238 h 376238"/>
              <a:gd name="connsiteX5" fmla="*/ 60326 w 361950"/>
              <a:gd name="connsiteY5" fmla="*/ 376238 h 376238"/>
              <a:gd name="connsiteX6" fmla="*/ 0 w 361950"/>
              <a:gd name="connsiteY6" fmla="*/ 315912 h 376238"/>
              <a:gd name="connsiteX7" fmla="*/ 0 w 361950"/>
              <a:gd name="connsiteY7" fmla="*/ 60326 h 376238"/>
              <a:gd name="connsiteX8" fmla="*/ 60326 w 361950"/>
              <a:gd name="connsiteY8" fmla="*/ 0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376238">
                <a:moveTo>
                  <a:pt x="60326" y="0"/>
                </a:moveTo>
                <a:lnTo>
                  <a:pt x="301624" y="0"/>
                </a:lnTo>
                <a:cubicBezTo>
                  <a:pt x="334941" y="0"/>
                  <a:pt x="361950" y="27009"/>
                  <a:pt x="361950" y="60326"/>
                </a:cubicBezTo>
                <a:lnTo>
                  <a:pt x="361950" y="315912"/>
                </a:lnTo>
                <a:cubicBezTo>
                  <a:pt x="361950" y="349229"/>
                  <a:pt x="334941" y="376238"/>
                  <a:pt x="301624" y="376238"/>
                </a:cubicBezTo>
                <a:lnTo>
                  <a:pt x="60326" y="376238"/>
                </a:lnTo>
                <a:cubicBezTo>
                  <a:pt x="27009" y="376238"/>
                  <a:pt x="0" y="349229"/>
                  <a:pt x="0" y="315912"/>
                </a:cubicBezTo>
                <a:lnTo>
                  <a:pt x="0" y="60326"/>
                </a:lnTo>
                <a:cubicBezTo>
                  <a:pt x="0" y="27009"/>
                  <a:pt x="27009" y="0"/>
                  <a:pt x="60326" y="0"/>
                </a:cubicBezTo>
                <a:close/>
              </a:path>
            </a:pathLst>
          </a:custGeom>
          <a:ln>
            <a:solidFill>
              <a:srgbClr val="B7472A"/>
            </a:solidFill>
          </a:ln>
          <a:effectLst>
            <a:outerShdw blurRad="101600" algn="ctr" rotWithShape="0">
              <a:srgbClr val="B7472A">
                <a:alpha val="40000"/>
              </a:srgbClr>
            </a:outerShdw>
          </a:effectLst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231A74DD-4389-4292-BC68-3ED8AD88AF77}"/>
              </a:ext>
            </a:extLst>
          </p:cNvPr>
          <p:cNvSpPr/>
          <p:nvPr/>
        </p:nvSpPr>
        <p:spPr>
          <a:xfrm>
            <a:off x="10061575" y="2018788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2</a:t>
            </a:r>
            <a:endParaRPr lang="zh-CN" altLang="en-US" sz="1100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E2334CC7-CED4-45F7-B48C-AB6818169D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469" t="13029" r="14102" b="74901"/>
          <a:stretch/>
        </p:blipFill>
        <p:spPr>
          <a:xfrm>
            <a:off x="3753642" y="3439856"/>
            <a:ext cx="2490788" cy="827768"/>
          </a:xfrm>
          <a:prstGeom prst="rect">
            <a:avLst/>
          </a:prstGeom>
          <a:ln>
            <a:solidFill>
              <a:srgbClr val="B7472A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CFF0D48-2226-4C02-984B-E25C4D921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359" y="3439856"/>
            <a:ext cx="1755800" cy="2225233"/>
          </a:xfrm>
          <a:prstGeom prst="rect">
            <a:avLst/>
          </a:prstGeom>
          <a:ln>
            <a:solidFill>
              <a:srgbClr val="B7472A"/>
            </a:solidFill>
          </a:ln>
        </p:spPr>
      </p:pic>
      <p:sp>
        <p:nvSpPr>
          <p:cNvPr id="54" name="椭圆 53">
            <a:extLst>
              <a:ext uri="{FF2B5EF4-FFF2-40B4-BE49-F238E27FC236}">
                <a16:creationId xmlns:a16="http://schemas.microsoft.com/office/drawing/2014/main" id="{245906B0-7DE0-463E-AB45-09F727F28E5E}"/>
              </a:ext>
            </a:extLst>
          </p:cNvPr>
          <p:cNvSpPr/>
          <p:nvPr/>
        </p:nvSpPr>
        <p:spPr>
          <a:xfrm>
            <a:off x="3316039" y="342646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3</a:t>
            </a:r>
            <a:endParaRPr lang="zh-CN" altLang="en-US" sz="1100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BA07B7D-1A80-4225-95EA-6820AC7E846E}"/>
              </a:ext>
            </a:extLst>
          </p:cNvPr>
          <p:cNvSpPr/>
          <p:nvPr/>
        </p:nvSpPr>
        <p:spPr>
          <a:xfrm>
            <a:off x="6156709" y="535909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4</a:t>
            </a:r>
            <a:endParaRPr lang="zh-CN" altLang="en-US" sz="1100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DDE2445-2FC8-4FCE-848E-62361F2D7A87}"/>
              </a:ext>
            </a:extLst>
          </p:cNvPr>
          <p:cNvSpPr/>
          <p:nvPr/>
        </p:nvSpPr>
        <p:spPr>
          <a:xfrm>
            <a:off x="10177589" y="545424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5</a:t>
            </a:r>
            <a:endParaRPr lang="zh-CN" altLang="en-US" sz="1100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06C1E2E5-DD89-4BB7-A393-E2B343A223C8}"/>
              </a:ext>
            </a:extLst>
          </p:cNvPr>
          <p:cNvSpPr/>
          <p:nvPr/>
        </p:nvSpPr>
        <p:spPr>
          <a:xfrm>
            <a:off x="8728471" y="4651376"/>
            <a:ext cx="1195388" cy="1114424"/>
          </a:xfrm>
          <a:prstGeom prst="roundRect">
            <a:avLst>
              <a:gd name="adj" fmla="val 2207"/>
            </a:avLst>
          </a:prstGeom>
          <a:noFill/>
          <a:ln>
            <a:solidFill>
              <a:srgbClr val="B74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5731F5DB-C7D7-4711-BE68-E462349CA420}"/>
              </a:ext>
            </a:extLst>
          </p:cNvPr>
          <p:cNvSpPr/>
          <p:nvPr/>
        </p:nvSpPr>
        <p:spPr>
          <a:xfrm>
            <a:off x="-262467" y="4771594"/>
            <a:ext cx="4979583" cy="3055211"/>
          </a:xfrm>
          <a:prstGeom prst="roundRect">
            <a:avLst>
              <a:gd name="adj" fmla="val 56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C371A9E-EB79-48A0-9DF4-788466584EBF}"/>
              </a:ext>
            </a:extLst>
          </p:cNvPr>
          <p:cNvSpPr txBox="1"/>
          <p:nvPr/>
        </p:nvSpPr>
        <p:spPr>
          <a:xfrm>
            <a:off x="711584" y="5165836"/>
            <a:ext cx="3687397" cy="589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在⑤中更换好自己的颜色后，点击保存，即成功设置自定义颜色方案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65AE210-A808-4535-B51A-8777218E1307}"/>
              </a:ext>
            </a:extLst>
          </p:cNvPr>
          <p:cNvSpPr txBox="1"/>
          <p:nvPr/>
        </p:nvSpPr>
        <p:spPr>
          <a:xfrm>
            <a:off x="711584" y="5892276"/>
            <a:ext cx="3687397" cy="278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再到④中选择你的颜色方案即可一键换色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6A17E7EB-5DC5-4EAE-8ED7-CB49725D3923}"/>
              </a:ext>
            </a:extLst>
          </p:cNvPr>
          <p:cNvSpPr/>
          <p:nvPr/>
        </p:nvSpPr>
        <p:spPr>
          <a:xfrm>
            <a:off x="3784996" y="3450272"/>
            <a:ext cx="494953" cy="128589"/>
          </a:xfrm>
          <a:prstGeom prst="roundRect">
            <a:avLst>
              <a:gd name="adj" fmla="val 22826"/>
            </a:avLst>
          </a:prstGeom>
          <a:noFill/>
          <a:ln>
            <a:solidFill>
              <a:srgbClr val="B74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0A9FAA-85EA-4EFB-91F4-91F0B8AC7160}"/>
              </a:ext>
            </a:extLst>
          </p:cNvPr>
          <p:cNvSpPr txBox="1"/>
          <p:nvPr/>
        </p:nvSpPr>
        <p:spPr>
          <a:xfrm>
            <a:off x="736600" y="687378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一键换色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96D808-BA5B-4946-BD21-3557359DDA5D}"/>
              </a:ext>
            </a:extLst>
          </p:cNvPr>
          <p:cNvSpPr/>
          <p:nvPr/>
        </p:nvSpPr>
        <p:spPr>
          <a:xfrm>
            <a:off x="2395848" y="780076"/>
            <a:ext cx="183151" cy="183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313B13F-CC48-4E16-BE54-D8F0F96E1F54}"/>
              </a:ext>
            </a:extLst>
          </p:cNvPr>
          <p:cNvSpPr/>
          <p:nvPr/>
        </p:nvSpPr>
        <p:spPr>
          <a:xfrm>
            <a:off x="2434928" y="822351"/>
            <a:ext cx="183152" cy="183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43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BED3D7D8-3659-4A70-8C1F-F5317B631407}"/>
              </a:ext>
            </a:extLst>
          </p:cNvPr>
          <p:cNvSpPr txBox="1"/>
          <p:nvPr/>
        </p:nvSpPr>
        <p:spPr>
          <a:xfrm>
            <a:off x="723900" y="1592317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zh-CN" altLang="en-US" sz="3000" dirty="0"/>
              <a:t>样机素材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3F4BBB-8D18-49B8-AC09-E134307B78E1}"/>
              </a:ext>
            </a:extLst>
          </p:cNvPr>
          <p:cNvSpPr txBox="1"/>
          <p:nvPr/>
        </p:nvSpPr>
        <p:spPr>
          <a:xfrm>
            <a:off x="2334064" y="1632005"/>
            <a:ext cx="843180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zh-CN" sz="1500" dirty="0"/>
              <a:t>Mockup</a:t>
            </a:r>
            <a:endParaRPr lang="zh-CN" altLang="en-US" sz="15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80EA734-3AE6-40FE-991D-362369FF3C76}"/>
              </a:ext>
            </a:extLst>
          </p:cNvPr>
          <p:cNvSpPr txBox="1"/>
          <p:nvPr/>
        </p:nvSpPr>
        <p:spPr>
          <a:xfrm>
            <a:off x="4299524" y="1592317"/>
            <a:ext cx="7155876" cy="5321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500" dirty="0"/>
              <a:t>本样机中的公众号纯属虚构，其中涉及的</a:t>
            </a:r>
            <a:r>
              <a:rPr lang="en-US" altLang="zh-CN" sz="1500" dirty="0"/>
              <a:t>logo</a:t>
            </a:r>
            <a:r>
              <a:rPr lang="zh-CN" altLang="en-US" sz="1500" dirty="0"/>
              <a:t>、头像、推送</a:t>
            </a:r>
            <a:r>
              <a:rPr lang="en-US" altLang="zh-CN" sz="1500" dirty="0"/>
              <a:t>banner</a:t>
            </a:r>
            <a:r>
              <a:rPr lang="zh-CN" altLang="en-US" sz="1500" dirty="0"/>
              <a:t>均为作者使用开源字体进行的原创设计，并且未使用图片素材，无商用风险，版权归设计师本人所有。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D46A9B9-C5B1-4867-9A9B-5C9585AB77A0}"/>
              </a:ext>
            </a:extLst>
          </p:cNvPr>
          <p:cNvSpPr txBox="1"/>
          <p:nvPr/>
        </p:nvSpPr>
        <p:spPr>
          <a:xfrm>
            <a:off x="4299524" y="2253452"/>
            <a:ext cx="1154162" cy="2551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500" dirty="0">
                <a:solidFill>
                  <a:schemeClr val="accent1"/>
                </a:solidFill>
              </a:rPr>
              <a:t>样机使用方法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F496DB53-25FB-4D01-842D-D5DB4279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524" y="3032422"/>
            <a:ext cx="1987453" cy="3163590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A2A839A6-CEC1-4774-AA59-F9090256AD27}"/>
              </a:ext>
            </a:extLst>
          </p:cNvPr>
          <p:cNvSpPr txBox="1"/>
          <p:nvPr/>
        </p:nvSpPr>
        <p:spPr>
          <a:xfrm>
            <a:off x="4299525" y="2634452"/>
            <a:ext cx="2341548" cy="255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500" dirty="0"/>
              <a:t>调出「选择窗格」选中屏幕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E59DD22-CA79-4556-955C-8C235C51E6AF}"/>
              </a:ext>
            </a:extLst>
          </p:cNvPr>
          <p:cNvSpPr txBox="1"/>
          <p:nvPr/>
        </p:nvSpPr>
        <p:spPr>
          <a:xfrm>
            <a:off x="6965304" y="2634452"/>
            <a:ext cx="4424288" cy="2551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500" dirty="0"/>
              <a:t>「设置图片格式」，复制手机屏幕截图，按步骤操作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8B529250-D3FD-4F76-99AC-38D69CB2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304" y="3032422"/>
            <a:ext cx="2326489" cy="3163590"/>
          </a:xfrm>
          <a:prstGeom prst="rect">
            <a:avLst/>
          </a:prstGeom>
        </p:spPr>
      </p:pic>
      <p:sp>
        <p:nvSpPr>
          <p:cNvPr id="68" name="椭圆 67">
            <a:extLst>
              <a:ext uri="{FF2B5EF4-FFF2-40B4-BE49-F238E27FC236}">
                <a16:creationId xmlns:a16="http://schemas.microsoft.com/office/drawing/2014/main" id="{3B135DDA-5669-41F3-A458-12C6F321A71C}"/>
              </a:ext>
            </a:extLst>
          </p:cNvPr>
          <p:cNvSpPr/>
          <p:nvPr/>
        </p:nvSpPr>
        <p:spPr>
          <a:xfrm>
            <a:off x="7305675" y="372365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1</a:t>
            </a:r>
            <a:endParaRPr lang="zh-CN" altLang="en-US" sz="11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22829FF-6A49-437E-A4F4-20D8436F5E92}"/>
              </a:ext>
            </a:extLst>
          </p:cNvPr>
          <p:cNvSpPr/>
          <p:nvPr/>
        </p:nvSpPr>
        <p:spPr>
          <a:xfrm>
            <a:off x="8306254" y="475614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2</a:t>
            </a:r>
            <a:endParaRPr lang="zh-CN" altLang="en-US" sz="1100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5178B54-9F40-4AEE-B3A3-92BA77C7787B}"/>
              </a:ext>
            </a:extLst>
          </p:cNvPr>
          <p:cNvSpPr/>
          <p:nvPr/>
        </p:nvSpPr>
        <p:spPr>
          <a:xfrm>
            <a:off x="8611054" y="5575968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3</a:t>
            </a:r>
            <a:endParaRPr lang="zh-CN" altLang="en-US" sz="1100" dirty="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0F1239C-EF53-42FC-913B-ACCBEE3D4432}"/>
              </a:ext>
            </a:extLst>
          </p:cNvPr>
          <p:cNvSpPr/>
          <p:nvPr/>
        </p:nvSpPr>
        <p:spPr>
          <a:xfrm>
            <a:off x="723900" y="2267551"/>
            <a:ext cx="3167180" cy="6734121"/>
          </a:xfrm>
          <a:custGeom>
            <a:avLst/>
            <a:gdLst>
              <a:gd name="connsiteX0" fmla="*/ 3316374 w 3392281"/>
              <a:gd name="connsiteY0" fmla="*/ 6944890 h 7212734"/>
              <a:gd name="connsiteX1" fmla="*/ 3311583 w 3392281"/>
              <a:gd name="connsiteY1" fmla="*/ 6960162 h 7212734"/>
              <a:gd name="connsiteX2" fmla="*/ 3303387 w 3392281"/>
              <a:gd name="connsiteY2" fmla="*/ 6973602 h 7212734"/>
              <a:gd name="connsiteX3" fmla="*/ 3303387 w 3392281"/>
              <a:gd name="connsiteY3" fmla="*/ 6973603 h 7212734"/>
              <a:gd name="connsiteX4" fmla="*/ 3311583 w 3392281"/>
              <a:gd name="connsiteY4" fmla="*/ 6960163 h 7212734"/>
              <a:gd name="connsiteX5" fmla="*/ 3311583 w 3392281"/>
              <a:gd name="connsiteY5" fmla="*/ 6960162 h 7212734"/>
              <a:gd name="connsiteX6" fmla="*/ 3311584 w 3392281"/>
              <a:gd name="connsiteY6" fmla="*/ 6960161 h 7212734"/>
              <a:gd name="connsiteX7" fmla="*/ 377411 w 3392281"/>
              <a:gd name="connsiteY7" fmla="*/ 0 h 7212734"/>
              <a:gd name="connsiteX8" fmla="*/ 3014870 w 3392281"/>
              <a:gd name="connsiteY8" fmla="*/ 0 h 7212734"/>
              <a:gd name="connsiteX9" fmla="*/ 3392281 w 3392281"/>
              <a:gd name="connsiteY9" fmla="*/ 377413 h 7212734"/>
              <a:gd name="connsiteX10" fmla="*/ 3392281 w 3392281"/>
              <a:gd name="connsiteY10" fmla="*/ 6835324 h 7212734"/>
              <a:gd name="connsiteX11" fmla="*/ 3014870 w 3392281"/>
              <a:gd name="connsiteY11" fmla="*/ 7212734 h 7212734"/>
              <a:gd name="connsiteX12" fmla="*/ 377411 w 3392281"/>
              <a:gd name="connsiteY12" fmla="*/ 7212734 h 7212734"/>
              <a:gd name="connsiteX13" fmla="*/ 0 w 3392281"/>
              <a:gd name="connsiteY13" fmla="*/ 6835324 h 7212734"/>
              <a:gd name="connsiteX14" fmla="*/ 0 w 3392281"/>
              <a:gd name="connsiteY14" fmla="*/ 377413 h 7212734"/>
              <a:gd name="connsiteX15" fmla="*/ 377411 w 3392281"/>
              <a:gd name="connsiteY15" fmla="*/ 0 h 72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92281" h="7212734">
                <a:moveTo>
                  <a:pt x="3316374" y="6944890"/>
                </a:moveTo>
                <a:lnTo>
                  <a:pt x="3311583" y="6960162"/>
                </a:lnTo>
                <a:lnTo>
                  <a:pt x="3303387" y="6973602"/>
                </a:lnTo>
                <a:lnTo>
                  <a:pt x="3303387" y="6973603"/>
                </a:lnTo>
                <a:lnTo>
                  <a:pt x="3311583" y="6960163"/>
                </a:lnTo>
                <a:lnTo>
                  <a:pt x="3311583" y="6960162"/>
                </a:lnTo>
                <a:lnTo>
                  <a:pt x="3311584" y="6960161"/>
                </a:lnTo>
                <a:close/>
                <a:moveTo>
                  <a:pt x="377411" y="0"/>
                </a:moveTo>
                <a:lnTo>
                  <a:pt x="3014870" y="0"/>
                </a:lnTo>
                <a:cubicBezTo>
                  <a:pt x="3222335" y="0"/>
                  <a:pt x="3392281" y="169946"/>
                  <a:pt x="3392281" y="377413"/>
                </a:cubicBezTo>
                <a:lnTo>
                  <a:pt x="3392281" y="6835324"/>
                </a:lnTo>
                <a:cubicBezTo>
                  <a:pt x="3392281" y="7042790"/>
                  <a:pt x="3222335" y="7212734"/>
                  <a:pt x="3014870" y="7212734"/>
                </a:cubicBezTo>
                <a:lnTo>
                  <a:pt x="377411" y="7212734"/>
                </a:lnTo>
                <a:cubicBezTo>
                  <a:pt x="169946" y="7212734"/>
                  <a:pt x="0" y="7042790"/>
                  <a:pt x="0" y="6835324"/>
                </a:cubicBezTo>
                <a:lnTo>
                  <a:pt x="0" y="377413"/>
                </a:lnTo>
                <a:cubicBezTo>
                  <a:pt x="0" y="169946"/>
                  <a:pt x="169946" y="0"/>
                  <a:pt x="3774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屏幕">
            <a:extLst>
              <a:ext uri="{FF2B5EF4-FFF2-40B4-BE49-F238E27FC236}">
                <a16:creationId xmlns:a16="http://schemas.microsoft.com/office/drawing/2014/main" id="{1B7781F2-E297-427C-A550-9B46D8B1237C}"/>
              </a:ext>
            </a:extLst>
          </p:cNvPr>
          <p:cNvSpPr/>
          <p:nvPr/>
        </p:nvSpPr>
        <p:spPr>
          <a:xfrm>
            <a:off x="775417" y="2319069"/>
            <a:ext cx="3064147" cy="6631089"/>
          </a:xfrm>
          <a:custGeom>
            <a:avLst/>
            <a:gdLst>
              <a:gd name="connsiteX0" fmla="*/ 322234 w 3281925"/>
              <a:gd name="connsiteY0" fmla="*/ 0 h 7102379"/>
              <a:gd name="connsiteX1" fmla="*/ 913734 w 3281925"/>
              <a:gd name="connsiteY1" fmla="*/ 0 h 7102379"/>
              <a:gd name="connsiteX2" fmla="*/ 954008 w 3281925"/>
              <a:gd name="connsiteY2" fmla="*/ 16276 h 7102379"/>
              <a:gd name="connsiteX3" fmla="*/ 971113 w 3281925"/>
              <a:gd name="connsiteY3" fmla="*/ 57382 h 7102379"/>
              <a:gd name="connsiteX4" fmla="*/ 971113 w 3281925"/>
              <a:gd name="connsiteY4" fmla="*/ 101524 h 7102379"/>
              <a:gd name="connsiteX5" fmla="*/ 1147679 w 3281925"/>
              <a:gd name="connsiteY5" fmla="*/ 278090 h 7102379"/>
              <a:gd name="connsiteX6" fmla="*/ 2134242 w 3281925"/>
              <a:gd name="connsiteY6" fmla="*/ 278090 h 7102379"/>
              <a:gd name="connsiteX7" fmla="*/ 2310808 w 3281925"/>
              <a:gd name="connsiteY7" fmla="*/ 101524 h 7102379"/>
              <a:gd name="connsiteX8" fmla="*/ 2310808 w 3281925"/>
              <a:gd name="connsiteY8" fmla="*/ 57382 h 7102379"/>
              <a:gd name="connsiteX9" fmla="*/ 2327087 w 3281925"/>
              <a:gd name="connsiteY9" fmla="*/ 17103 h 7102379"/>
              <a:gd name="connsiteX10" fmla="*/ 2368190 w 3281925"/>
              <a:gd name="connsiteY10" fmla="*/ 0 h 7102379"/>
              <a:gd name="connsiteX11" fmla="*/ 2959692 w 3281925"/>
              <a:gd name="connsiteY11" fmla="*/ 0 h 7102379"/>
              <a:gd name="connsiteX12" fmla="*/ 3281925 w 3281925"/>
              <a:gd name="connsiteY12" fmla="*/ 322235 h 7102379"/>
              <a:gd name="connsiteX13" fmla="*/ 3281925 w 3281925"/>
              <a:gd name="connsiteY13" fmla="*/ 6780145 h 7102379"/>
              <a:gd name="connsiteX14" fmla="*/ 2959692 w 3281925"/>
              <a:gd name="connsiteY14" fmla="*/ 7102379 h 7102379"/>
              <a:gd name="connsiteX15" fmla="*/ 322232 w 3281925"/>
              <a:gd name="connsiteY15" fmla="*/ 7102379 h 7102379"/>
              <a:gd name="connsiteX16" fmla="*/ 94076 w 3281925"/>
              <a:gd name="connsiteY16" fmla="*/ 7007474 h 7102379"/>
              <a:gd name="connsiteX17" fmla="*/ 62634 w 3281925"/>
              <a:gd name="connsiteY17" fmla="*/ 6969208 h 7102379"/>
              <a:gd name="connsiteX18" fmla="*/ 54819 w 3281925"/>
              <a:gd name="connsiteY18" fmla="*/ 6959696 h 7102379"/>
              <a:gd name="connsiteX19" fmla="*/ 0 w 3281925"/>
              <a:gd name="connsiteY19" fmla="*/ 6780146 h 7102379"/>
              <a:gd name="connsiteX20" fmla="*/ 0 w 3281925"/>
              <a:gd name="connsiteY20" fmla="*/ 322235 h 7102379"/>
              <a:gd name="connsiteX21" fmla="*/ 322234 w 3281925"/>
              <a:gd name="connsiteY21" fmla="*/ 0 h 710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81925" h="7102379">
                <a:moveTo>
                  <a:pt x="322234" y="0"/>
                </a:moveTo>
                <a:lnTo>
                  <a:pt x="913734" y="0"/>
                </a:lnTo>
                <a:lnTo>
                  <a:pt x="954008" y="16276"/>
                </a:lnTo>
                <a:cubicBezTo>
                  <a:pt x="964492" y="26483"/>
                  <a:pt x="971113" y="40829"/>
                  <a:pt x="971113" y="57382"/>
                </a:cubicBezTo>
                <a:lnTo>
                  <a:pt x="971113" y="101524"/>
                </a:lnTo>
                <a:cubicBezTo>
                  <a:pt x="971113" y="198635"/>
                  <a:pt x="1050568" y="278090"/>
                  <a:pt x="1147679" y="278090"/>
                </a:cubicBezTo>
                <a:lnTo>
                  <a:pt x="2134242" y="278090"/>
                </a:lnTo>
                <a:cubicBezTo>
                  <a:pt x="2231355" y="278090"/>
                  <a:pt x="2310808" y="198635"/>
                  <a:pt x="2310808" y="101524"/>
                </a:cubicBezTo>
                <a:lnTo>
                  <a:pt x="2310808" y="57382"/>
                </a:lnTo>
                <a:cubicBezTo>
                  <a:pt x="2310808" y="41933"/>
                  <a:pt x="2316878" y="27587"/>
                  <a:pt x="2327087" y="17103"/>
                </a:cubicBezTo>
                <a:lnTo>
                  <a:pt x="2368190" y="0"/>
                </a:lnTo>
                <a:lnTo>
                  <a:pt x="2959692" y="0"/>
                </a:lnTo>
                <a:cubicBezTo>
                  <a:pt x="3136258" y="0"/>
                  <a:pt x="3281925" y="145667"/>
                  <a:pt x="3281925" y="322235"/>
                </a:cubicBezTo>
                <a:lnTo>
                  <a:pt x="3281925" y="6780145"/>
                </a:lnTo>
                <a:cubicBezTo>
                  <a:pt x="3281925" y="6956711"/>
                  <a:pt x="3136258" y="7102379"/>
                  <a:pt x="2959692" y="7102379"/>
                </a:cubicBezTo>
                <a:lnTo>
                  <a:pt x="322232" y="7102379"/>
                </a:lnTo>
                <a:cubicBezTo>
                  <a:pt x="232846" y="7102379"/>
                  <a:pt x="152287" y="7065962"/>
                  <a:pt x="94076" y="7007474"/>
                </a:cubicBezTo>
                <a:lnTo>
                  <a:pt x="62634" y="6969208"/>
                </a:lnTo>
                <a:lnTo>
                  <a:pt x="54819" y="6959696"/>
                </a:lnTo>
                <a:cubicBezTo>
                  <a:pt x="20174" y="6908226"/>
                  <a:pt x="0" y="6846359"/>
                  <a:pt x="0" y="6780146"/>
                </a:cubicBezTo>
                <a:lnTo>
                  <a:pt x="0" y="322235"/>
                </a:lnTo>
                <a:cubicBezTo>
                  <a:pt x="0" y="145667"/>
                  <a:pt x="145667" y="0"/>
                  <a:pt x="322234" y="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8A1A4C-11C2-4AF3-9BDB-DF4C253360A1}"/>
              </a:ext>
            </a:extLst>
          </p:cNvPr>
          <p:cNvSpPr txBox="1"/>
          <p:nvPr/>
        </p:nvSpPr>
        <p:spPr>
          <a:xfrm>
            <a:off x="736600" y="687378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样机使用说明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9BA5AD4-E38A-4E33-AEF0-EC152FCC76E7}"/>
              </a:ext>
            </a:extLst>
          </p:cNvPr>
          <p:cNvSpPr/>
          <p:nvPr/>
        </p:nvSpPr>
        <p:spPr>
          <a:xfrm>
            <a:off x="3156244" y="780076"/>
            <a:ext cx="183151" cy="183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B3ECCEE-0FAC-4B57-AF55-2ED633E1A237}"/>
              </a:ext>
            </a:extLst>
          </p:cNvPr>
          <p:cNvSpPr/>
          <p:nvPr/>
        </p:nvSpPr>
        <p:spPr>
          <a:xfrm>
            <a:off x="3195324" y="822351"/>
            <a:ext cx="183152" cy="183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72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4010489" y="2754066"/>
            <a:ext cx="410368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选题的背景与意义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66A5EF-95F3-4869-8FBA-66AD616159F9}"/>
              </a:ext>
            </a:extLst>
          </p:cNvPr>
          <p:cNvSpPr txBox="1"/>
          <p:nvPr/>
        </p:nvSpPr>
        <p:spPr>
          <a:xfrm>
            <a:off x="4067785" y="3457789"/>
            <a:ext cx="405643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</a:rPr>
              <a:t>Background and Significance of Topic Selection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720898" y="204145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#01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8E5FEC2-DA38-4810-A18E-F5E21581AA8D}"/>
              </a:ext>
            </a:extLst>
          </p:cNvPr>
          <p:cNvSpPr/>
          <p:nvPr/>
        </p:nvSpPr>
        <p:spPr>
          <a:xfrm>
            <a:off x="3692753" y="6301988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E5E17F2-D0BE-47BD-B49A-2BC822EEE8CE}"/>
              </a:ext>
            </a:extLst>
          </p:cNvPr>
          <p:cNvCxnSpPr>
            <a:cxnSpLocks/>
          </p:cNvCxnSpPr>
          <p:nvPr/>
        </p:nvCxnSpPr>
        <p:spPr>
          <a:xfrm>
            <a:off x="731838" y="6162908"/>
            <a:ext cx="1072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D9311F6-CD83-4A9D-9144-147CC0C8CE4C}"/>
              </a:ext>
            </a:extLst>
          </p:cNvPr>
          <p:cNvSpPr/>
          <p:nvPr/>
        </p:nvSpPr>
        <p:spPr>
          <a:xfrm>
            <a:off x="3396114" y="1811959"/>
            <a:ext cx="5399773" cy="22715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FCD5601-101D-44ED-830E-74CD82E09B5D}"/>
              </a:ext>
            </a:extLst>
          </p:cNvPr>
          <p:cNvSpPr/>
          <p:nvPr/>
        </p:nvSpPr>
        <p:spPr>
          <a:xfrm>
            <a:off x="3478664" y="1913559"/>
            <a:ext cx="5399773" cy="22715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386F2F-16C5-44C8-9DFB-14B6DA8C3D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B3EDB680-0795-4620-9492-9440767470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March·27th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7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AD93CCE-BF9E-416A-85AC-344A589CE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06DA5F8-34CB-4924-98E4-B3795251D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March·27th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9C35C9-A994-4F6F-95FA-6CB3C800C6DA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b="1" dirty="0">
                <a:solidFill>
                  <a:schemeClr val="accent1"/>
                </a:solidFill>
              </a:rPr>
              <a:t>背景与意义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859476-A180-4795-8F97-2AE72B4CE707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方法及过程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241E259-A5BA-4897-9BBB-632B21D4306B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FFE201-0249-47C6-AB72-ED568A0E1BD8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682075E-5E16-41DB-AA3D-0C15FF9E81D4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1B43B3B-5003-4490-B1C9-4EB631ABC406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B21B8D0-5D35-4219-A728-6A9962086A05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9871FB2-5B5C-4334-AFBE-5C50A2DADAE5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96C2E7F-C0E6-4F09-9AAB-35422627B449}"/>
              </a:ext>
            </a:extLst>
          </p:cNvPr>
          <p:cNvSpPr/>
          <p:nvPr/>
        </p:nvSpPr>
        <p:spPr>
          <a:xfrm>
            <a:off x="3692753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50D3A9-0FBF-4125-AA7A-3AC6485EBFAB}"/>
              </a:ext>
            </a:extLst>
          </p:cNvPr>
          <p:cNvSpPr txBox="1"/>
          <p:nvPr/>
        </p:nvSpPr>
        <p:spPr>
          <a:xfrm>
            <a:off x="736600" y="874904"/>
            <a:ext cx="193161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3000" b="1" dirty="0">
                <a:latin typeface="+mj-ea"/>
                <a:ea typeface="+mj-ea"/>
              </a:rPr>
              <a:t>选题的背景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707846-AC1A-4B8A-8AD9-365EE7854EFF}"/>
              </a:ext>
            </a:extLst>
          </p:cNvPr>
          <p:cNvSpPr/>
          <p:nvPr/>
        </p:nvSpPr>
        <p:spPr>
          <a:xfrm>
            <a:off x="1291000" y="1748423"/>
            <a:ext cx="2852915" cy="308010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17500" dist="203200" dir="5400000" sx="96000" sy="96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4A71C7E-A6D9-418F-B9D1-82E037904773}"/>
              </a:ext>
            </a:extLst>
          </p:cNvPr>
          <p:cNvSpPr txBox="1"/>
          <p:nvPr/>
        </p:nvSpPr>
        <p:spPr>
          <a:xfrm>
            <a:off x="1488597" y="2787152"/>
            <a:ext cx="2457721" cy="14859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请在此输入具体的内容，内容应当精炼简洁，便于读者快速把握信息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88E5C69-4146-46C3-A0F4-18E484903F2A}"/>
              </a:ext>
            </a:extLst>
          </p:cNvPr>
          <p:cNvSpPr/>
          <p:nvPr/>
        </p:nvSpPr>
        <p:spPr>
          <a:xfrm>
            <a:off x="1183000" y="1748423"/>
            <a:ext cx="108000" cy="308010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5ACDA1F-9558-4B5A-87DA-DA0EBB5C5845}"/>
              </a:ext>
            </a:extLst>
          </p:cNvPr>
          <p:cNvSpPr txBox="1"/>
          <p:nvPr/>
        </p:nvSpPr>
        <p:spPr>
          <a:xfrm>
            <a:off x="3433357" y="1991698"/>
            <a:ext cx="512961" cy="6636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sz="4000" dirty="0">
                <a:solidFill>
                  <a:schemeClr val="accent1"/>
                </a:solidFill>
                <a:latin typeface="+mn-ea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2098B2F-A2B7-484D-AAF5-BDEA961D6538}"/>
              </a:ext>
            </a:extLst>
          </p:cNvPr>
          <p:cNvCxnSpPr/>
          <p:nvPr/>
        </p:nvCxnSpPr>
        <p:spPr>
          <a:xfrm>
            <a:off x="1562412" y="2378075"/>
            <a:ext cx="168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7289A55F-A78F-483D-B9E9-5D74A758CD7E}"/>
              </a:ext>
            </a:extLst>
          </p:cNvPr>
          <p:cNvSpPr/>
          <p:nvPr/>
        </p:nvSpPr>
        <p:spPr>
          <a:xfrm>
            <a:off x="4723543" y="1748423"/>
            <a:ext cx="2852915" cy="308010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17500" dist="203200" dir="5400000" sx="96000" sy="96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7E2E700-C5F7-4574-9A7C-D03BA1A43027}"/>
              </a:ext>
            </a:extLst>
          </p:cNvPr>
          <p:cNvSpPr txBox="1"/>
          <p:nvPr/>
        </p:nvSpPr>
        <p:spPr>
          <a:xfrm>
            <a:off x="4921140" y="2787152"/>
            <a:ext cx="2457721" cy="1101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可以将内容进行归纳整理，分为几个小点，需要注意段落间距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08AFD3A-2E62-4777-89ED-9C087A80A930}"/>
              </a:ext>
            </a:extLst>
          </p:cNvPr>
          <p:cNvSpPr/>
          <p:nvPr/>
        </p:nvSpPr>
        <p:spPr>
          <a:xfrm>
            <a:off x="4615543" y="1748423"/>
            <a:ext cx="108000" cy="308010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C63D71B-1B49-456C-ACE0-5FB77AC4300C}"/>
              </a:ext>
            </a:extLst>
          </p:cNvPr>
          <p:cNvSpPr txBox="1"/>
          <p:nvPr/>
        </p:nvSpPr>
        <p:spPr>
          <a:xfrm>
            <a:off x="6865899" y="1991698"/>
            <a:ext cx="512962" cy="6636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sz="4000" dirty="0">
                <a:solidFill>
                  <a:schemeClr val="accent1"/>
                </a:solidFill>
                <a:latin typeface="+mn-ea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C7B32DE-5AB3-43FC-BCB6-0C04540CA64C}"/>
              </a:ext>
            </a:extLst>
          </p:cNvPr>
          <p:cNvCxnSpPr/>
          <p:nvPr/>
        </p:nvCxnSpPr>
        <p:spPr>
          <a:xfrm>
            <a:off x="4994955" y="2378075"/>
            <a:ext cx="168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B10F4F12-BD48-4D42-B1C2-49FD41E42495}"/>
              </a:ext>
            </a:extLst>
          </p:cNvPr>
          <p:cNvSpPr/>
          <p:nvPr/>
        </p:nvSpPr>
        <p:spPr>
          <a:xfrm>
            <a:off x="8156086" y="1748423"/>
            <a:ext cx="2852915" cy="308010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17500" dist="203200" dir="5400000" sx="96000" sy="96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897CC3-DBE0-4354-8EC2-F68CBD66CEA3}"/>
              </a:ext>
            </a:extLst>
          </p:cNvPr>
          <p:cNvSpPr txBox="1"/>
          <p:nvPr/>
        </p:nvSpPr>
        <p:spPr>
          <a:xfrm>
            <a:off x="8353683" y="2787152"/>
            <a:ext cx="2457721" cy="923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zh-CN" altLang="en-US" sz="2000" dirty="0">
                <a:latin typeface="+mn-ea"/>
              </a:rPr>
              <a:t>每个小点之前可以添加序号或者项目符号，以示区分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8E8EE57-8E9E-40C3-BA2E-B229C0282A3E}"/>
              </a:ext>
            </a:extLst>
          </p:cNvPr>
          <p:cNvSpPr/>
          <p:nvPr/>
        </p:nvSpPr>
        <p:spPr>
          <a:xfrm>
            <a:off x="8048086" y="1748423"/>
            <a:ext cx="108000" cy="308010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03C432A-D6BC-4C96-8832-FA54953D0A81}"/>
              </a:ext>
            </a:extLst>
          </p:cNvPr>
          <p:cNvSpPr txBox="1"/>
          <p:nvPr/>
        </p:nvSpPr>
        <p:spPr>
          <a:xfrm>
            <a:off x="10298442" y="1991698"/>
            <a:ext cx="512962" cy="6636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sz="4000" dirty="0">
                <a:solidFill>
                  <a:schemeClr val="accent1"/>
                </a:solidFill>
                <a:latin typeface="+mn-ea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FA427AF-01B3-4952-BE68-E10972B4B2E7}"/>
              </a:ext>
            </a:extLst>
          </p:cNvPr>
          <p:cNvCxnSpPr/>
          <p:nvPr/>
        </p:nvCxnSpPr>
        <p:spPr>
          <a:xfrm>
            <a:off x="8427498" y="2378075"/>
            <a:ext cx="168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62A1BCA4-FCA6-45C6-8838-8AC186566BDE}"/>
              </a:ext>
            </a:extLst>
          </p:cNvPr>
          <p:cNvSpPr/>
          <p:nvPr/>
        </p:nvSpPr>
        <p:spPr>
          <a:xfrm>
            <a:off x="2773673" y="967602"/>
            <a:ext cx="183151" cy="183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08528A-EA86-4102-B3F7-25B30BB080C2}"/>
              </a:ext>
            </a:extLst>
          </p:cNvPr>
          <p:cNvSpPr/>
          <p:nvPr/>
        </p:nvSpPr>
        <p:spPr>
          <a:xfrm>
            <a:off x="2812753" y="1009877"/>
            <a:ext cx="183152" cy="183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82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68FFDAC-0A54-4CDA-8AA0-E9DBFA705ACC}"/>
              </a:ext>
            </a:extLst>
          </p:cNvPr>
          <p:cNvSpPr/>
          <p:nvPr/>
        </p:nvSpPr>
        <p:spPr>
          <a:xfrm>
            <a:off x="0" y="1701800"/>
            <a:ext cx="12192000" cy="34671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2E6DF1-0D0C-4EFF-A6E2-2EEB999E4F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CA913-66C0-4E3A-B71F-167F9ABDF5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3553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March·27th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8189D06-4591-4D41-86A1-2DD0441A60E2}"/>
              </a:ext>
            </a:extLst>
          </p:cNvPr>
          <p:cNvSpPr txBox="1"/>
          <p:nvPr/>
        </p:nvSpPr>
        <p:spPr>
          <a:xfrm>
            <a:off x="1083733" y="2212929"/>
            <a:ext cx="2317942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国内研究现状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6D8ED4E-39B6-4FC6-B72A-8D1012A054E3}"/>
              </a:ext>
            </a:extLst>
          </p:cNvPr>
          <p:cNvSpPr txBox="1"/>
          <p:nvPr/>
        </p:nvSpPr>
        <p:spPr>
          <a:xfrm>
            <a:off x="4823118" y="2212929"/>
            <a:ext cx="2317942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国外研究现状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2E3B24E-5BBB-4DC6-B9F8-C9CE20691A62}"/>
              </a:ext>
            </a:extLst>
          </p:cNvPr>
          <p:cNvSpPr txBox="1"/>
          <p:nvPr/>
        </p:nvSpPr>
        <p:spPr>
          <a:xfrm>
            <a:off x="1083733" y="2986643"/>
            <a:ext cx="270902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2D5913C-831B-4D30-8823-22C7285BC43B}"/>
              </a:ext>
            </a:extLst>
          </p:cNvPr>
          <p:cNvSpPr txBox="1"/>
          <p:nvPr/>
        </p:nvSpPr>
        <p:spPr>
          <a:xfrm>
            <a:off x="1083733" y="4070377"/>
            <a:ext cx="2709028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66E3F4C-08D4-4A69-911B-A5C179B50C7F}"/>
              </a:ext>
            </a:extLst>
          </p:cNvPr>
          <p:cNvSpPr txBox="1"/>
          <p:nvPr/>
        </p:nvSpPr>
        <p:spPr>
          <a:xfrm>
            <a:off x="4823118" y="2986643"/>
            <a:ext cx="270902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5B8D544-A6D6-46BA-94C2-AFEABFEB6767}"/>
              </a:ext>
            </a:extLst>
          </p:cNvPr>
          <p:cNvSpPr txBox="1"/>
          <p:nvPr/>
        </p:nvSpPr>
        <p:spPr>
          <a:xfrm>
            <a:off x="4823118" y="4070377"/>
            <a:ext cx="2709028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9E80D79-E8EE-4F67-958A-A9FCA9F9CB42}"/>
              </a:ext>
            </a:extLst>
          </p:cNvPr>
          <p:cNvCxnSpPr>
            <a:cxnSpLocks/>
          </p:cNvCxnSpPr>
          <p:nvPr/>
        </p:nvCxnSpPr>
        <p:spPr>
          <a:xfrm>
            <a:off x="4307940" y="2252134"/>
            <a:ext cx="0" cy="235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3868203-B197-4A19-A465-ECA80E1D31D0}"/>
              </a:ext>
            </a:extLst>
          </p:cNvPr>
          <p:cNvSpPr/>
          <p:nvPr/>
        </p:nvSpPr>
        <p:spPr>
          <a:xfrm>
            <a:off x="731838" y="1913467"/>
            <a:ext cx="7150629" cy="30437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5E9E50B6-E53B-45C5-B521-9F42C558CF2D}"/>
              </a:ext>
            </a:extLst>
          </p:cNvPr>
          <p:cNvSpPr/>
          <p:nvPr/>
        </p:nvSpPr>
        <p:spPr>
          <a:xfrm>
            <a:off x="8086367" y="911003"/>
            <a:ext cx="3392281" cy="7212734"/>
          </a:xfrm>
          <a:custGeom>
            <a:avLst/>
            <a:gdLst>
              <a:gd name="connsiteX0" fmla="*/ 3316374 w 3392281"/>
              <a:gd name="connsiteY0" fmla="*/ 6944890 h 7212734"/>
              <a:gd name="connsiteX1" fmla="*/ 3311583 w 3392281"/>
              <a:gd name="connsiteY1" fmla="*/ 6960162 h 7212734"/>
              <a:gd name="connsiteX2" fmla="*/ 3303387 w 3392281"/>
              <a:gd name="connsiteY2" fmla="*/ 6973602 h 7212734"/>
              <a:gd name="connsiteX3" fmla="*/ 3303387 w 3392281"/>
              <a:gd name="connsiteY3" fmla="*/ 6973603 h 7212734"/>
              <a:gd name="connsiteX4" fmla="*/ 3311583 w 3392281"/>
              <a:gd name="connsiteY4" fmla="*/ 6960163 h 7212734"/>
              <a:gd name="connsiteX5" fmla="*/ 3311583 w 3392281"/>
              <a:gd name="connsiteY5" fmla="*/ 6960162 h 7212734"/>
              <a:gd name="connsiteX6" fmla="*/ 3311584 w 3392281"/>
              <a:gd name="connsiteY6" fmla="*/ 6960161 h 7212734"/>
              <a:gd name="connsiteX7" fmla="*/ 377411 w 3392281"/>
              <a:gd name="connsiteY7" fmla="*/ 0 h 7212734"/>
              <a:gd name="connsiteX8" fmla="*/ 3014870 w 3392281"/>
              <a:gd name="connsiteY8" fmla="*/ 0 h 7212734"/>
              <a:gd name="connsiteX9" fmla="*/ 3392281 w 3392281"/>
              <a:gd name="connsiteY9" fmla="*/ 377413 h 7212734"/>
              <a:gd name="connsiteX10" fmla="*/ 3392281 w 3392281"/>
              <a:gd name="connsiteY10" fmla="*/ 6835324 h 7212734"/>
              <a:gd name="connsiteX11" fmla="*/ 3014870 w 3392281"/>
              <a:gd name="connsiteY11" fmla="*/ 7212734 h 7212734"/>
              <a:gd name="connsiteX12" fmla="*/ 377411 w 3392281"/>
              <a:gd name="connsiteY12" fmla="*/ 7212734 h 7212734"/>
              <a:gd name="connsiteX13" fmla="*/ 0 w 3392281"/>
              <a:gd name="connsiteY13" fmla="*/ 6835324 h 7212734"/>
              <a:gd name="connsiteX14" fmla="*/ 0 w 3392281"/>
              <a:gd name="connsiteY14" fmla="*/ 377413 h 7212734"/>
              <a:gd name="connsiteX15" fmla="*/ 377411 w 3392281"/>
              <a:gd name="connsiteY15" fmla="*/ 0 h 72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92281" h="7212734">
                <a:moveTo>
                  <a:pt x="3316374" y="6944890"/>
                </a:moveTo>
                <a:lnTo>
                  <a:pt x="3311583" y="6960162"/>
                </a:lnTo>
                <a:lnTo>
                  <a:pt x="3303387" y="6973602"/>
                </a:lnTo>
                <a:lnTo>
                  <a:pt x="3303387" y="6973603"/>
                </a:lnTo>
                <a:lnTo>
                  <a:pt x="3311583" y="6960163"/>
                </a:lnTo>
                <a:lnTo>
                  <a:pt x="3311583" y="6960162"/>
                </a:lnTo>
                <a:lnTo>
                  <a:pt x="3311584" y="6960161"/>
                </a:lnTo>
                <a:close/>
                <a:moveTo>
                  <a:pt x="377411" y="0"/>
                </a:moveTo>
                <a:lnTo>
                  <a:pt x="3014870" y="0"/>
                </a:lnTo>
                <a:cubicBezTo>
                  <a:pt x="3222335" y="0"/>
                  <a:pt x="3392281" y="169946"/>
                  <a:pt x="3392281" y="377413"/>
                </a:cubicBezTo>
                <a:lnTo>
                  <a:pt x="3392281" y="6835324"/>
                </a:lnTo>
                <a:cubicBezTo>
                  <a:pt x="3392281" y="7042790"/>
                  <a:pt x="3222335" y="7212734"/>
                  <a:pt x="3014870" y="7212734"/>
                </a:cubicBezTo>
                <a:lnTo>
                  <a:pt x="377411" y="7212734"/>
                </a:lnTo>
                <a:cubicBezTo>
                  <a:pt x="169946" y="7212734"/>
                  <a:pt x="0" y="7042790"/>
                  <a:pt x="0" y="6835324"/>
                </a:cubicBezTo>
                <a:lnTo>
                  <a:pt x="0" y="377413"/>
                </a:lnTo>
                <a:cubicBezTo>
                  <a:pt x="0" y="169946"/>
                  <a:pt x="169946" y="0"/>
                  <a:pt x="3774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屏幕">
            <a:extLst>
              <a:ext uri="{FF2B5EF4-FFF2-40B4-BE49-F238E27FC236}">
                <a16:creationId xmlns:a16="http://schemas.microsoft.com/office/drawing/2014/main" id="{F45CDBBD-72FF-4FBF-BEA0-1A856D007398}"/>
              </a:ext>
            </a:extLst>
          </p:cNvPr>
          <p:cNvSpPr/>
          <p:nvPr/>
        </p:nvSpPr>
        <p:spPr>
          <a:xfrm>
            <a:off x="8141545" y="966182"/>
            <a:ext cx="3281925" cy="7102379"/>
          </a:xfrm>
          <a:custGeom>
            <a:avLst/>
            <a:gdLst>
              <a:gd name="connsiteX0" fmla="*/ 322234 w 3281925"/>
              <a:gd name="connsiteY0" fmla="*/ 0 h 7102379"/>
              <a:gd name="connsiteX1" fmla="*/ 913734 w 3281925"/>
              <a:gd name="connsiteY1" fmla="*/ 0 h 7102379"/>
              <a:gd name="connsiteX2" fmla="*/ 954008 w 3281925"/>
              <a:gd name="connsiteY2" fmla="*/ 16276 h 7102379"/>
              <a:gd name="connsiteX3" fmla="*/ 971113 w 3281925"/>
              <a:gd name="connsiteY3" fmla="*/ 57382 h 7102379"/>
              <a:gd name="connsiteX4" fmla="*/ 971113 w 3281925"/>
              <a:gd name="connsiteY4" fmla="*/ 101524 h 7102379"/>
              <a:gd name="connsiteX5" fmla="*/ 1147679 w 3281925"/>
              <a:gd name="connsiteY5" fmla="*/ 278090 h 7102379"/>
              <a:gd name="connsiteX6" fmla="*/ 2134242 w 3281925"/>
              <a:gd name="connsiteY6" fmla="*/ 278090 h 7102379"/>
              <a:gd name="connsiteX7" fmla="*/ 2310808 w 3281925"/>
              <a:gd name="connsiteY7" fmla="*/ 101524 h 7102379"/>
              <a:gd name="connsiteX8" fmla="*/ 2310808 w 3281925"/>
              <a:gd name="connsiteY8" fmla="*/ 57382 h 7102379"/>
              <a:gd name="connsiteX9" fmla="*/ 2327087 w 3281925"/>
              <a:gd name="connsiteY9" fmla="*/ 17103 h 7102379"/>
              <a:gd name="connsiteX10" fmla="*/ 2368190 w 3281925"/>
              <a:gd name="connsiteY10" fmla="*/ 0 h 7102379"/>
              <a:gd name="connsiteX11" fmla="*/ 2959692 w 3281925"/>
              <a:gd name="connsiteY11" fmla="*/ 0 h 7102379"/>
              <a:gd name="connsiteX12" fmla="*/ 3281925 w 3281925"/>
              <a:gd name="connsiteY12" fmla="*/ 322235 h 7102379"/>
              <a:gd name="connsiteX13" fmla="*/ 3281925 w 3281925"/>
              <a:gd name="connsiteY13" fmla="*/ 6780145 h 7102379"/>
              <a:gd name="connsiteX14" fmla="*/ 2959692 w 3281925"/>
              <a:gd name="connsiteY14" fmla="*/ 7102379 h 7102379"/>
              <a:gd name="connsiteX15" fmla="*/ 322232 w 3281925"/>
              <a:gd name="connsiteY15" fmla="*/ 7102379 h 7102379"/>
              <a:gd name="connsiteX16" fmla="*/ 94076 w 3281925"/>
              <a:gd name="connsiteY16" fmla="*/ 7007474 h 7102379"/>
              <a:gd name="connsiteX17" fmla="*/ 62634 w 3281925"/>
              <a:gd name="connsiteY17" fmla="*/ 6969208 h 7102379"/>
              <a:gd name="connsiteX18" fmla="*/ 54819 w 3281925"/>
              <a:gd name="connsiteY18" fmla="*/ 6959696 h 7102379"/>
              <a:gd name="connsiteX19" fmla="*/ 0 w 3281925"/>
              <a:gd name="connsiteY19" fmla="*/ 6780146 h 7102379"/>
              <a:gd name="connsiteX20" fmla="*/ 0 w 3281925"/>
              <a:gd name="connsiteY20" fmla="*/ 322235 h 7102379"/>
              <a:gd name="connsiteX21" fmla="*/ 322234 w 3281925"/>
              <a:gd name="connsiteY21" fmla="*/ 0 h 710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81925" h="7102379">
                <a:moveTo>
                  <a:pt x="322234" y="0"/>
                </a:moveTo>
                <a:lnTo>
                  <a:pt x="913734" y="0"/>
                </a:lnTo>
                <a:lnTo>
                  <a:pt x="954008" y="16276"/>
                </a:lnTo>
                <a:cubicBezTo>
                  <a:pt x="964492" y="26483"/>
                  <a:pt x="971113" y="40829"/>
                  <a:pt x="971113" y="57382"/>
                </a:cubicBezTo>
                <a:lnTo>
                  <a:pt x="971113" y="101524"/>
                </a:lnTo>
                <a:cubicBezTo>
                  <a:pt x="971113" y="198635"/>
                  <a:pt x="1050568" y="278090"/>
                  <a:pt x="1147679" y="278090"/>
                </a:cubicBezTo>
                <a:lnTo>
                  <a:pt x="2134242" y="278090"/>
                </a:lnTo>
                <a:cubicBezTo>
                  <a:pt x="2231355" y="278090"/>
                  <a:pt x="2310808" y="198635"/>
                  <a:pt x="2310808" y="101524"/>
                </a:cubicBezTo>
                <a:lnTo>
                  <a:pt x="2310808" y="57382"/>
                </a:lnTo>
                <a:cubicBezTo>
                  <a:pt x="2310808" y="41933"/>
                  <a:pt x="2316878" y="27587"/>
                  <a:pt x="2327087" y="17103"/>
                </a:cubicBezTo>
                <a:lnTo>
                  <a:pt x="2368190" y="0"/>
                </a:lnTo>
                <a:lnTo>
                  <a:pt x="2959692" y="0"/>
                </a:lnTo>
                <a:cubicBezTo>
                  <a:pt x="3136258" y="0"/>
                  <a:pt x="3281925" y="145667"/>
                  <a:pt x="3281925" y="322235"/>
                </a:cubicBezTo>
                <a:lnTo>
                  <a:pt x="3281925" y="6780145"/>
                </a:lnTo>
                <a:cubicBezTo>
                  <a:pt x="3281925" y="6956711"/>
                  <a:pt x="3136258" y="7102379"/>
                  <a:pt x="2959692" y="7102379"/>
                </a:cubicBezTo>
                <a:lnTo>
                  <a:pt x="322232" y="7102379"/>
                </a:lnTo>
                <a:cubicBezTo>
                  <a:pt x="232846" y="7102379"/>
                  <a:pt x="152287" y="7065962"/>
                  <a:pt x="94076" y="7007474"/>
                </a:cubicBezTo>
                <a:lnTo>
                  <a:pt x="62634" y="6969208"/>
                </a:lnTo>
                <a:lnTo>
                  <a:pt x="54819" y="6959696"/>
                </a:lnTo>
                <a:cubicBezTo>
                  <a:pt x="20174" y="6908226"/>
                  <a:pt x="0" y="6846359"/>
                  <a:pt x="0" y="6780146"/>
                </a:cubicBezTo>
                <a:lnTo>
                  <a:pt x="0" y="322235"/>
                </a:lnTo>
                <a:cubicBezTo>
                  <a:pt x="0" y="145667"/>
                  <a:pt x="145667" y="0"/>
                  <a:pt x="322234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2CB5BC-F2E9-4D2F-86BE-B2C71C05FACA}"/>
              </a:ext>
            </a:extLst>
          </p:cNvPr>
          <p:cNvSpPr/>
          <p:nvPr/>
        </p:nvSpPr>
        <p:spPr>
          <a:xfrm>
            <a:off x="655638" y="1837267"/>
            <a:ext cx="7150629" cy="30437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7A5714-0E7B-417F-B2C1-D4DDCC7B238A}"/>
              </a:ext>
            </a:extLst>
          </p:cNvPr>
          <p:cNvSpPr txBox="1"/>
          <p:nvPr/>
        </p:nvSpPr>
        <p:spPr>
          <a:xfrm>
            <a:off x="3057403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b="1" dirty="0">
                <a:solidFill>
                  <a:schemeClr val="accent1"/>
                </a:solidFill>
              </a:rPr>
              <a:t>背景与意义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962B4D-A99A-4A93-8345-537F2081C48D}"/>
              </a:ext>
            </a:extLst>
          </p:cNvPr>
          <p:cNvSpPr txBox="1"/>
          <p:nvPr/>
        </p:nvSpPr>
        <p:spPr>
          <a:xfrm>
            <a:off x="424119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方法及过程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69541E-A7BF-4E65-9B20-334C4C29E41E}"/>
              </a:ext>
            </a:extLst>
          </p:cNvPr>
          <p:cNvSpPr txBox="1"/>
          <p:nvPr/>
        </p:nvSpPr>
        <p:spPr>
          <a:xfrm>
            <a:off x="5424981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4FBA934-1977-493B-95D6-7A1FF4E363F4}"/>
              </a:ext>
            </a:extLst>
          </p:cNvPr>
          <p:cNvSpPr txBox="1"/>
          <p:nvPr/>
        </p:nvSpPr>
        <p:spPr>
          <a:xfrm>
            <a:off x="6916546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7C690A4-69F3-4CA3-BCF5-9172751959FC}"/>
              </a:ext>
            </a:extLst>
          </p:cNvPr>
          <p:cNvSpPr/>
          <p:nvPr/>
        </p:nvSpPr>
        <p:spPr>
          <a:xfrm>
            <a:off x="411275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45BF94A-E42A-4E5C-9E57-8DD59627B8AD}"/>
              </a:ext>
            </a:extLst>
          </p:cNvPr>
          <p:cNvSpPr/>
          <p:nvPr/>
        </p:nvSpPr>
        <p:spPr>
          <a:xfrm>
            <a:off x="529654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000D72D-DEB5-4728-9237-D2ED4698B1BC}"/>
              </a:ext>
            </a:extLst>
          </p:cNvPr>
          <p:cNvSpPr/>
          <p:nvPr/>
        </p:nvSpPr>
        <p:spPr>
          <a:xfrm>
            <a:off x="6788113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78E0E34-D771-46C5-90F0-CB8417931E0A}"/>
              </a:ext>
            </a:extLst>
          </p:cNvPr>
          <p:cNvSpPr/>
          <p:nvPr/>
        </p:nvSpPr>
        <p:spPr>
          <a:xfrm>
            <a:off x="2928969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01F460E-A850-4675-930B-120CBB97A9B9}"/>
              </a:ext>
            </a:extLst>
          </p:cNvPr>
          <p:cNvSpPr/>
          <p:nvPr/>
        </p:nvSpPr>
        <p:spPr>
          <a:xfrm>
            <a:off x="2891504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4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ABC0E0-A576-4786-AD5A-BC5AA7243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38120A0-82CD-4E4C-8527-2EF3B5F1D1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3553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March·27th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C66AAF1-4259-45CA-B6BB-157F82D6F065}"/>
              </a:ext>
            </a:extLst>
          </p:cNvPr>
          <p:cNvSpPr txBox="1"/>
          <p:nvPr/>
        </p:nvSpPr>
        <p:spPr>
          <a:xfrm>
            <a:off x="6980704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b="1" dirty="0">
                <a:solidFill>
                  <a:schemeClr val="accent1"/>
                </a:solidFill>
              </a:rPr>
              <a:t>背景与意义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32DDEE8-3F79-4A34-84DD-088B97CEEF86}"/>
              </a:ext>
            </a:extLst>
          </p:cNvPr>
          <p:cNvSpPr txBox="1"/>
          <p:nvPr/>
        </p:nvSpPr>
        <p:spPr>
          <a:xfrm>
            <a:off x="8164493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方法及过程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AC55877-DF04-4798-896B-1BC95423F28D}"/>
              </a:ext>
            </a:extLst>
          </p:cNvPr>
          <p:cNvSpPr txBox="1"/>
          <p:nvPr/>
        </p:nvSpPr>
        <p:spPr>
          <a:xfrm>
            <a:off x="9348282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119807B-1FF0-4F99-9060-30F5BA9BB9E5}"/>
              </a:ext>
            </a:extLst>
          </p:cNvPr>
          <p:cNvSpPr txBox="1"/>
          <p:nvPr/>
        </p:nvSpPr>
        <p:spPr>
          <a:xfrm>
            <a:off x="10839847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C46E01D1-5A19-40FC-8A90-5DAB9E6F01ED}"/>
              </a:ext>
            </a:extLst>
          </p:cNvPr>
          <p:cNvSpPr/>
          <p:nvPr/>
        </p:nvSpPr>
        <p:spPr>
          <a:xfrm>
            <a:off x="8036059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81C937CD-8C31-4712-B095-517976226F94}"/>
              </a:ext>
            </a:extLst>
          </p:cNvPr>
          <p:cNvSpPr/>
          <p:nvPr/>
        </p:nvSpPr>
        <p:spPr>
          <a:xfrm>
            <a:off x="921984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234D56C-661C-46F0-A2BF-F025D874A777}"/>
              </a:ext>
            </a:extLst>
          </p:cNvPr>
          <p:cNvSpPr/>
          <p:nvPr/>
        </p:nvSpPr>
        <p:spPr>
          <a:xfrm>
            <a:off x="10711414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2EA7E96-ACE2-4680-8D22-760F25201DDE}"/>
              </a:ext>
            </a:extLst>
          </p:cNvPr>
          <p:cNvSpPr/>
          <p:nvPr/>
        </p:nvSpPr>
        <p:spPr>
          <a:xfrm>
            <a:off x="6852270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888BE85C-1178-4017-93A0-28B94028EBD7}"/>
              </a:ext>
            </a:extLst>
          </p:cNvPr>
          <p:cNvSpPr/>
          <p:nvPr/>
        </p:nvSpPr>
        <p:spPr>
          <a:xfrm>
            <a:off x="6814805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0B6AA30-4800-42E6-B2A4-D34249BB1B8D}"/>
              </a:ext>
            </a:extLst>
          </p:cNvPr>
          <p:cNvSpPr txBox="1"/>
          <p:nvPr/>
        </p:nvSpPr>
        <p:spPr>
          <a:xfrm>
            <a:off x="976786" y="874904"/>
            <a:ext cx="193161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+mj-ea"/>
                <a:ea typeface="+mj-ea"/>
              </a:rPr>
              <a:t>选题的意义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F45FBD1-0C9E-455A-BCC4-4350B17635DF}"/>
              </a:ext>
            </a:extLst>
          </p:cNvPr>
          <p:cNvSpPr/>
          <p:nvPr/>
        </p:nvSpPr>
        <p:spPr>
          <a:xfrm>
            <a:off x="3632797" y="2632510"/>
            <a:ext cx="7582417" cy="14149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17500" dist="203200" dir="5400000" sx="96000" sy="96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3ADAABE-34E1-4F0C-9920-144C3FA4083E}"/>
              </a:ext>
            </a:extLst>
          </p:cNvPr>
          <p:cNvSpPr txBox="1"/>
          <p:nvPr/>
        </p:nvSpPr>
        <p:spPr>
          <a:xfrm>
            <a:off x="3892341" y="2824782"/>
            <a:ext cx="180658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具有前瞻性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FF4AF1E-8E38-4393-8218-CC3A1E382AB9}"/>
              </a:ext>
            </a:extLst>
          </p:cNvPr>
          <p:cNvSpPr txBox="1"/>
          <p:nvPr/>
        </p:nvSpPr>
        <p:spPr>
          <a:xfrm>
            <a:off x="5958470" y="2825555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EEE9005-D830-46EA-B06B-02EC2EEC3D2F}"/>
              </a:ext>
            </a:extLst>
          </p:cNvPr>
          <p:cNvSpPr txBox="1"/>
          <p:nvPr/>
        </p:nvSpPr>
        <p:spPr>
          <a:xfrm>
            <a:off x="8586842" y="2825555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95643D8-3DE9-44E3-AC4C-689674E68C8C}"/>
              </a:ext>
            </a:extLst>
          </p:cNvPr>
          <p:cNvSpPr/>
          <p:nvPr/>
        </p:nvSpPr>
        <p:spPr>
          <a:xfrm>
            <a:off x="3632797" y="4321744"/>
            <a:ext cx="7582417" cy="14149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17500" dist="203200" dir="5400000" sx="96000" sy="96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5B5A92F-93FD-4C53-AB98-9547CE48A369}"/>
              </a:ext>
            </a:extLst>
          </p:cNvPr>
          <p:cNvSpPr txBox="1"/>
          <p:nvPr/>
        </p:nvSpPr>
        <p:spPr>
          <a:xfrm>
            <a:off x="3892341" y="4514016"/>
            <a:ext cx="180658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可带动下游发展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78A8446-AA03-49A1-AD86-31066D07BB43}"/>
              </a:ext>
            </a:extLst>
          </p:cNvPr>
          <p:cNvSpPr txBox="1"/>
          <p:nvPr/>
        </p:nvSpPr>
        <p:spPr>
          <a:xfrm>
            <a:off x="5958470" y="4514789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EEA0B8CF-1815-44EB-B4C1-6CCB36864051}"/>
              </a:ext>
            </a:extLst>
          </p:cNvPr>
          <p:cNvSpPr txBox="1"/>
          <p:nvPr/>
        </p:nvSpPr>
        <p:spPr>
          <a:xfrm>
            <a:off x="8586842" y="4514789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DEA679B-F6CD-4E29-9C3A-F276970A0EAB}"/>
              </a:ext>
            </a:extLst>
          </p:cNvPr>
          <p:cNvSpPr txBox="1"/>
          <p:nvPr/>
        </p:nvSpPr>
        <p:spPr>
          <a:xfrm>
            <a:off x="1052667" y="3986232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endParaRPr lang="zh-CN" altLang="en-US" sz="1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CDADA8-CD39-4D3C-94CE-8640E1A2EDC2}"/>
              </a:ext>
            </a:extLst>
          </p:cNvPr>
          <p:cNvSpPr/>
          <p:nvPr/>
        </p:nvSpPr>
        <p:spPr>
          <a:xfrm>
            <a:off x="3632797" y="943276"/>
            <a:ext cx="7582417" cy="14149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317500" dist="203200" dir="5400000" sx="96000" sy="96000" algn="t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D14DAA4-2F61-4287-A5C9-D08F35C88A90}"/>
              </a:ext>
            </a:extLst>
          </p:cNvPr>
          <p:cNvSpPr txBox="1"/>
          <p:nvPr/>
        </p:nvSpPr>
        <p:spPr>
          <a:xfrm>
            <a:off x="3892341" y="1135548"/>
            <a:ext cx="180658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领域内研究较少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042E730-61AC-49E0-B726-F48D1DDFBE19}"/>
              </a:ext>
            </a:extLst>
          </p:cNvPr>
          <p:cNvSpPr txBox="1"/>
          <p:nvPr/>
        </p:nvSpPr>
        <p:spPr>
          <a:xfrm>
            <a:off x="5958470" y="1136321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5D81691-BCDB-435B-A9AE-DAE6E64063FF}"/>
              </a:ext>
            </a:extLst>
          </p:cNvPr>
          <p:cNvSpPr txBox="1"/>
          <p:nvPr/>
        </p:nvSpPr>
        <p:spPr>
          <a:xfrm>
            <a:off x="8586842" y="1136321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42C70AF-7928-43C0-A04F-38ED323E3F31}"/>
              </a:ext>
            </a:extLst>
          </p:cNvPr>
          <p:cNvSpPr txBox="1"/>
          <p:nvPr/>
        </p:nvSpPr>
        <p:spPr>
          <a:xfrm>
            <a:off x="4899070" y="2188535"/>
            <a:ext cx="1290418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F4182C9-A9DD-4BF4-8A00-C9D0D46F0686}"/>
              </a:ext>
            </a:extLst>
          </p:cNvPr>
          <p:cNvSpPr txBox="1"/>
          <p:nvPr/>
        </p:nvSpPr>
        <p:spPr>
          <a:xfrm>
            <a:off x="8748910" y="2188535"/>
            <a:ext cx="180658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966AA91-0A92-4AE4-B197-ADE6341F592B}"/>
              </a:ext>
            </a:extLst>
          </p:cNvPr>
          <p:cNvCxnSpPr>
            <a:cxnSpLocks/>
          </p:cNvCxnSpPr>
          <p:nvPr/>
        </p:nvCxnSpPr>
        <p:spPr>
          <a:xfrm>
            <a:off x="3892341" y="1534970"/>
            <a:ext cx="1806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40C39C95-59C0-4454-9D8C-8922533C4B75}"/>
              </a:ext>
            </a:extLst>
          </p:cNvPr>
          <p:cNvCxnSpPr>
            <a:cxnSpLocks/>
          </p:cNvCxnSpPr>
          <p:nvPr/>
        </p:nvCxnSpPr>
        <p:spPr>
          <a:xfrm>
            <a:off x="3892341" y="3224204"/>
            <a:ext cx="1806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8B082BB2-9EB9-437D-B156-7F73749EE6F6}"/>
              </a:ext>
            </a:extLst>
          </p:cNvPr>
          <p:cNvCxnSpPr>
            <a:cxnSpLocks/>
          </p:cNvCxnSpPr>
          <p:nvPr/>
        </p:nvCxnSpPr>
        <p:spPr>
          <a:xfrm>
            <a:off x="3892341" y="4913438"/>
            <a:ext cx="1806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56C7E2E5-274F-4D0B-9DA7-F5112E889D8E}"/>
              </a:ext>
            </a:extLst>
          </p:cNvPr>
          <p:cNvSpPr/>
          <p:nvPr/>
        </p:nvSpPr>
        <p:spPr>
          <a:xfrm>
            <a:off x="1029398" y="1482433"/>
            <a:ext cx="183151" cy="1831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1AF7AAB-DF32-434D-9B8B-DBBA2E09C8A6}"/>
              </a:ext>
            </a:extLst>
          </p:cNvPr>
          <p:cNvSpPr/>
          <p:nvPr/>
        </p:nvSpPr>
        <p:spPr>
          <a:xfrm>
            <a:off x="1068478" y="1524708"/>
            <a:ext cx="183152" cy="1831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40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4010489" y="2754066"/>
            <a:ext cx="410368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研究方法及过程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66A5EF-95F3-4869-8FBA-66AD616159F9}"/>
              </a:ext>
            </a:extLst>
          </p:cNvPr>
          <p:cNvSpPr txBox="1"/>
          <p:nvPr/>
        </p:nvSpPr>
        <p:spPr>
          <a:xfrm>
            <a:off x="4067785" y="3457789"/>
            <a:ext cx="405643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</a:rPr>
              <a:t>Research Methods and Processes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5720898" y="204145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#02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E5E17F2-D0BE-47BD-B49A-2BC822EEE8CE}"/>
              </a:ext>
            </a:extLst>
          </p:cNvPr>
          <p:cNvCxnSpPr>
            <a:cxnSpLocks/>
          </p:cNvCxnSpPr>
          <p:nvPr/>
        </p:nvCxnSpPr>
        <p:spPr>
          <a:xfrm>
            <a:off x="731838" y="6162908"/>
            <a:ext cx="107283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A1E8EF3-C73A-46A0-9404-F6CB074E1348}"/>
              </a:ext>
            </a:extLst>
          </p:cNvPr>
          <p:cNvSpPr txBox="1"/>
          <p:nvPr/>
        </p:nvSpPr>
        <p:spPr>
          <a:xfrm>
            <a:off x="731838" y="6239103"/>
            <a:ext cx="471283" cy="2308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20XX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13A4D8F-F6EA-446D-BA36-AD98244A5C3B}"/>
              </a:ext>
            </a:extLst>
          </p:cNvPr>
          <p:cNvSpPr txBox="1"/>
          <p:nvPr/>
        </p:nvSpPr>
        <p:spPr>
          <a:xfrm>
            <a:off x="10480774" y="6239103"/>
            <a:ext cx="974626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altLang="zh-CN" sz="1500" dirty="0">
                <a:solidFill>
                  <a:schemeClr val="bg1"/>
                </a:solidFill>
              </a:rPr>
              <a:t>March·27th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9311F6-CD83-4A9D-9144-147CC0C8CE4C}"/>
              </a:ext>
            </a:extLst>
          </p:cNvPr>
          <p:cNvSpPr/>
          <p:nvPr/>
        </p:nvSpPr>
        <p:spPr>
          <a:xfrm>
            <a:off x="3396114" y="1811959"/>
            <a:ext cx="5399773" cy="22715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FCD5601-101D-44ED-830E-74CD82E09B5D}"/>
              </a:ext>
            </a:extLst>
          </p:cNvPr>
          <p:cNvSpPr/>
          <p:nvPr/>
        </p:nvSpPr>
        <p:spPr>
          <a:xfrm>
            <a:off x="3478664" y="1913559"/>
            <a:ext cx="5399773" cy="22715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DB42F3-04FE-4B40-81A3-02C2B1087612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DDE66E0-D552-4946-A9AE-7FCB897B188A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DCC775-F03F-4E92-A3E1-167EF15B1F68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EF8D61-6887-410A-95E9-D14703B41BBF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736EF757-AE15-43B8-8CE2-1888F2F37AAA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A5321B5-42F2-483B-9215-575D0E96393F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7FBD4EA-6C95-4EE2-9A97-94308ACCE991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A5C5A3B-7D3B-4D41-B459-5FC989A01700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A43B351-C165-4564-B231-942463E2AC4D}"/>
              </a:ext>
            </a:extLst>
          </p:cNvPr>
          <p:cNvSpPr/>
          <p:nvPr/>
        </p:nvSpPr>
        <p:spPr>
          <a:xfrm>
            <a:off x="4876542" y="6301988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4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AD93CCE-BF9E-416A-85AC-344A589CE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06DA5F8-34CB-4924-98E4-B3795251D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March·27th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50D3A9-0FBF-4125-AA7A-3AC6485EBFAB}"/>
              </a:ext>
            </a:extLst>
          </p:cNvPr>
          <p:cNvSpPr txBox="1"/>
          <p:nvPr/>
        </p:nvSpPr>
        <p:spPr>
          <a:xfrm>
            <a:off x="736600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研究方法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A1BCA4-FCA6-45C6-8838-8AC186566BDE}"/>
              </a:ext>
            </a:extLst>
          </p:cNvPr>
          <p:cNvSpPr/>
          <p:nvPr/>
        </p:nvSpPr>
        <p:spPr>
          <a:xfrm>
            <a:off x="2395848" y="967602"/>
            <a:ext cx="183151" cy="183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08528A-EA86-4102-B3F7-25B30BB080C2}"/>
              </a:ext>
            </a:extLst>
          </p:cNvPr>
          <p:cNvSpPr/>
          <p:nvPr/>
        </p:nvSpPr>
        <p:spPr>
          <a:xfrm>
            <a:off x="2434928" y="1009877"/>
            <a:ext cx="183152" cy="183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6C2216D-274B-4CA3-9C84-B07E91FE8B77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7422AC0-733F-4D1D-9A08-5C85E26F1DBB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B05143A-2FBB-465E-9EFD-9CAA1D27DA4C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F7F6622-B0D9-41F2-B5E7-B1F767758B86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AFF28A2-701D-44D7-94F6-4AD814F43623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E9733F7-2CFA-46EE-BF93-2DE9892D40E1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7AD8EAB-5264-4E5F-8B59-ADA9B92D6700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4922048B-2429-4B13-93B6-1D2B04C85E5A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2496A5BD-9075-411E-8401-4FB529ACEF0D}"/>
              </a:ext>
            </a:extLst>
          </p:cNvPr>
          <p:cNvSpPr/>
          <p:nvPr/>
        </p:nvSpPr>
        <p:spPr>
          <a:xfrm>
            <a:off x="4876542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059BDF4-55C8-4457-89EC-B16F370CAB62}"/>
              </a:ext>
            </a:extLst>
          </p:cNvPr>
          <p:cNvSpPr/>
          <p:nvPr/>
        </p:nvSpPr>
        <p:spPr>
          <a:xfrm>
            <a:off x="3556121" y="1935480"/>
            <a:ext cx="2387877" cy="34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AE846378-47D4-4DE0-80B4-20A73C60E752}"/>
              </a:ext>
            </a:extLst>
          </p:cNvPr>
          <p:cNvSpPr/>
          <p:nvPr/>
        </p:nvSpPr>
        <p:spPr>
          <a:xfrm>
            <a:off x="3510401" y="1879600"/>
            <a:ext cx="2387877" cy="347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4DC57C69-63AE-4E8D-BE48-58AA803ACD7E}"/>
              </a:ext>
            </a:extLst>
          </p:cNvPr>
          <p:cNvSpPr txBox="1"/>
          <p:nvPr/>
        </p:nvSpPr>
        <p:spPr>
          <a:xfrm>
            <a:off x="3651500" y="2262133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64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BB6905B-4863-41BA-BEF7-4C27ECC6844A}"/>
              </a:ext>
            </a:extLst>
          </p:cNvPr>
          <p:cNvSpPr txBox="1"/>
          <p:nvPr/>
        </p:nvSpPr>
        <p:spPr>
          <a:xfrm>
            <a:off x="4264275" y="2527245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C4405699-5C96-4CD9-AA71-01BBE1519EB2}"/>
              </a:ext>
            </a:extLst>
          </p:cNvPr>
          <p:cNvSpPr txBox="1"/>
          <p:nvPr/>
        </p:nvSpPr>
        <p:spPr>
          <a:xfrm>
            <a:off x="3669595" y="2049667"/>
            <a:ext cx="1346521" cy="2488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提高成品率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930BE1C-AF8E-4AF7-A2F1-41403CF03096}"/>
              </a:ext>
            </a:extLst>
          </p:cNvPr>
          <p:cNvSpPr txBox="1"/>
          <p:nvPr/>
        </p:nvSpPr>
        <p:spPr>
          <a:xfrm>
            <a:off x="3647752" y="2851355"/>
            <a:ext cx="2113176" cy="358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相比于传统方法，可有效提高成品产出的效率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7167400-5826-4994-831D-8EFF187AFD33}"/>
              </a:ext>
            </a:extLst>
          </p:cNvPr>
          <p:cNvSpPr txBox="1"/>
          <p:nvPr/>
        </p:nvSpPr>
        <p:spPr>
          <a:xfrm>
            <a:off x="3647752" y="3648406"/>
            <a:ext cx="2113176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656E1DC-3DFD-4383-ADAD-B2176F637396}"/>
              </a:ext>
            </a:extLst>
          </p:cNvPr>
          <p:cNvSpPr txBox="1"/>
          <p:nvPr/>
        </p:nvSpPr>
        <p:spPr>
          <a:xfrm>
            <a:off x="3647752" y="4575424"/>
            <a:ext cx="2113176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+mn-ea"/>
              </a:rPr>
              <a:t>适当对内容进行分段，可增加信息的可阅读性。</a:t>
            </a:r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FC192F53-07AB-45C1-BDBE-3BAF2445D5C2}"/>
              </a:ext>
            </a:extLst>
          </p:cNvPr>
          <p:cNvCxnSpPr>
            <a:cxnSpLocks/>
          </p:cNvCxnSpPr>
          <p:nvPr/>
        </p:nvCxnSpPr>
        <p:spPr>
          <a:xfrm>
            <a:off x="3647752" y="3406993"/>
            <a:ext cx="2113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E7BA7C01-A9AD-4966-9B36-951EFD60491C}"/>
              </a:ext>
            </a:extLst>
          </p:cNvPr>
          <p:cNvSpPr/>
          <p:nvPr/>
        </p:nvSpPr>
        <p:spPr>
          <a:xfrm>
            <a:off x="6334682" y="1935480"/>
            <a:ext cx="2387876" cy="34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1DE1304-9BE6-418B-8DAA-ED5B4F003BD4}"/>
              </a:ext>
            </a:extLst>
          </p:cNvPr>
          <p:cNvSpPr/>
          <p:nvPr/>
        </p:nvSpPr>
        <p:spPr>
          <a:xfrm>
            <a:off x="6288962" y="1879600"/>
            <a:ext cx="2387876" cy="347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65A23ED-9A1B-4EE0-9146-EA9097A96063}"/>
              </a:ext>
            </a:extLst>
          </p:cNvPr>
          <p:cNvSpPr txBox="1"/>
          <p:nvPr/>
        </p:nvSpPr>
        <p:spPr>
          <a:xfrm>
            <a:off x="6430061" y="2262133"/>
            <a:ext cx="570668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37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4A4F5356-9FE0-46A1-B226-EDEC4ECA57E7}"/>
              </a:ext>
            </a:extLst>
          </p:cNvPr>
          <p:cNvSpPr txBox="1"/>
          <p:nvPr/>
        </p:nvSpPr>
        <p:spPr>
          <a:xfrm>
            <a:off x="7042835" y="2527245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66147C5-DCC0-407D-9F6F-22B3D981577F}"/>
              </a:ext>
            </a:extLst>
          </p:cNvPr>
          <p:cNvSpPr txBox="1"/>
          <p:nvPr/>
        </p:nvSpPr>
        <p:spPr>
          <a:xfrm>
            <a:off x="6448156" y="2049667"/>
            <a:ext cx="1346521" cy="2488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提高废物利用率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1E9084B-FC83-4DDA-8C24-FD17FD83648F}"/>
              </a:ext>
            </a:extLst>
          </p:cNvPr>
          <p:cNvSpPr txBox="1"/>
          <p:nvPr/>
        </p:nvSpPr>
        <p:spPr>
          <a:xfrm>
            <a:off x="6426313" y="2851355"/>
            <a:ext cx="2113175" cy="358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相比于传统方法，可有效提高废物利用的效率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B641E68-B9A0-48D9-B09D-FA0BEECD159F}"/>
              </a:ext>
            </a:extLst>
          </p:cNvPr>
          <p:cNvSpPr txBox="1"/>
          <p:nvPr/>
        </p:nvSpPr>
        <p:spPr>
          <a:xfrm>
            <a:off x="6426313" y="3648406"/>
            <a:ext cx="2113175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FFEA64F-1C23-449B-9281-214968914494}"/>
              </a:ext>
            </a:extLst>
          </p:cNvPr>
          <p:cNvSpPr txBox="1"/>
          <p:nvPr/>
        </p:nvSpPr>
        <p:spPr>
          <a:xfrm>
            <a:off x="6426313" y="4575424"/>
            <a:ext cx="2113175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+mn-ea"/>
              </a:rPr>
              <a:t>适当对内容进行分段，可增加信息的可阅读性。</a:t>
            </a:r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85287BC-DEA6-4D6A-B532-82E2339FDE84}"/>
              </a:ext>
            </a:extLst>
          </p:cNvPr>
          <p:cNvCxnSpPr>
            <a:cxnSpLocks/>
          </p:cNvCxnSpPr>
          <p:nvPr/>
        </p:nvCxnSpPr>
        <p:spPr>
          <a:xfrm>
            <a:off x="6426313" y="3406993"/>
            <a:ext cx="2113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558B9120-D448-450C-BE2D-F9C41CDA8033}"/>
              </a:ext>
            </a:extLst>
          </p:cNvPr>
          <p:cNvSpPr/>
          <p:nvPr/>
        </p:nvSpPr>
        <p:spPr>
          <a:xfrm>
            <a:off x="9113242" y="1935480"/>
            <a:ext cx="2387876" cy="34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2037BE8-9802-4E0A-B452-E980F02CF1E2}"/>
              </a:ext>
            </a:extLst>
          </p:cNvPr>
          <p:cNvSpPr/>
          <p:nvPr/>
        </p:nvSpPr>
        <p:spPr>
          <a:xfrm>
            <a:off x="9067522" y="1879600"/>
            <a:ext cx="2387876" cy="347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CBFDD27-5428-4FBD-AA5E-774443429D73}"/>
              </a:ext>
            </a:extLst>
          </p:cNvPr>
          <p:cNvSpPr txBox="1"/>
          <p:nvPr/>
        </p:nvSpPr>
        <p:spPr>
          <a:xfrm>
            <a:off x="9208621" y="2262133"/>
            <a:ext cx="570668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75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2F7D042-5BE5-413F-B5B2-034E3A2DF2A3}"/>
              </a:ext>
            </a:extLst>
          </p:cNvPr>
          <p:cNvSpPr txBox="1"/>
          <p:nvPr/>
        </p:nvSpPr>
        <p:spPr>
          <a:xfrm>
            <a:off x="9821395" y="2527245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CE08779-29FF-4CD9-A4D2-8D5B8F0344C7}"/>
              </a:ext>
            </a:extLst>
          </p:cNvPr>
          <p:cNvSpPr txBox="1"/>
          <p:nvPr/>
        </p:nvSpPr>
        <p:spPr>
          <a:xfrm>
            <a:off x="9226716" y="2049667"/>
            <a:ext cx="1346521" cy="2488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提高产能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CA2BDC4-987E-4B81-8F80-95B0CF3791D2}"/>
              </a:ext>
            </a:extLst>
          </p:cNvPr>
          <p:cNvSpPr txBox="1"/>
          <p:nvPr/>
        </p:nvSpPr>
        <p:spPr>
          <a:xfrm>
            <a:off x="9204873" y="2851355"/>
            <a:ext cx="2113175" cy="358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相比于传统方法，可有效提高工业化产能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3E7E19B-33E9-44A8-9058-5FA12D25FC27}"/>
              </a:ext>
            </a:extLst>
          </p:cNvPr>
          <p:cNvSpPr txBox="1"/>
          <p:nvPr/>
        </p:nvSpPr>
        <p:spPr>
          <a:xfrm>
            <a:off x="9204873" y="3648406"/>
            <a:ext cx="2113175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B908451-D8A0-46AE-AE2C-559BF7E77C0F}"/>
              </a:ext>
            </a:extLst>
          </p:cNvPr>
          <p:cNvSpPr txBox="1"/>
          <p:nvPr/>
        </p:nvSpPr>
        <p:spPr>
          <a:xfrm>
            <a:off x="9204873" y="4575424"/>
            <a:ext cx="2113175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+mn-ea"/>
              </a:rPr>
              <a:t>适当对内容进行分段，可增加信息的可阅读性。</a:t>
            </a: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B209BC4E-7E25-4114-A87E-49100AA5FC3B}"/>
              </a:ext>
            </a:extLst>
          </p:cNvPr>
          <p:cNvCxnSpPr>
            <a:cxnSpLocks/>
          </p:cNvCxnSpPr>
          <p:nvPr/>
        </p:nvCxnSpPr>
        <p:spPr>
          <a:xfrm>
            <a:off x="9204873" y="3406993"/>
            <a:ext cx="2113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CBE575ED-0BA5-4D53-8F8F-C12AE377A5FA}"/>
              </a:ext>
            </a:extLst>
          </p:cNvPr>
          <p:cNvSpPr/>
          <p:nvPr/>
        </p:nvSpPr>
        <p:spPr>
          <a:xfrm>
            <a:off x="777560" y="1935480"/>
            <a:ext cx="2387878" cy="34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9F1CAD-EC00-4702-9ECA-B76156947932}"/>
              </a:ext>
            </a:extLst>
          </p:cNvPr>
          <p:cNvSpPr/>
          <p:nvPr/>
        </p:nvSpPr>
        <p:spPr>
          <a:xfrm>
            <a:off x="731840" y="1879600"/>
            <a:ext cx="2387878" cy="347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E24CAC7-E91D-4262-AD40-B5C2D697E539}"/>
              </a:ext>
            </a:extLst>
          </p:cNvPr>
          <p:cNvSpPr txBox="1"/>
          <p:nvPr/>
        </p:nvSpPr>
        <p:spPr>
          <a:xfrm>
            <a:off x="872939" y="2262133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52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618D160-A928-43E4-93E8-0E713D2E9962}"/>
              </a:ext>
            </a:extLst>
          </p:cNvPr>
          <p:cNvSpPr txBox="1"/>
          <p:nvPr/>
        </p:nvSpPr>
        <p:spPr>
          <a:xfrm>
            <a:off x="1485714" y="2527245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032A043-1512-40AF-861D-26FE1342C36E}"/>
              </a:ext>
            </a:extLst>
          </p:cNvPr>
          <p:cNvSpPr txBox="1"/>
          <p:nvPr/>
        </p:nvSpPr>
        <p:spPr>
          <a:xfrm>
            <a:off x="891034" y="2049667"/>
            <a:ext cx="1346522" cy="2488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提高材料转化率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0E9E67B-CD78-4360-9CC4-E5CE5C11C100}"/>
              </a:ext>
            </a:extLst>
          </p:cNvPr>
          <p:cNvSpPr txBox="1"/>
          <p:nvPr/>
        </p:nvSpPr>
        <p:spPr>
          <a:xfrm>
            <a:off x="869191" y="2851355"/>
            <a:ext cx="2113177" cy="358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相比于传统方法，可有效提高材料转化的效率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DCA3C28-2016-4E79-88B0-51405A56DECB}"/>
              </a:ext>
            </a:extLst>
          </p:cNvPr>
          <p:cNvSpPr txBox="1"/>
          <p:nvPr/>
        </p:nvSpPr>
        <p:spPr>
          <a:xfrm>
            <a:off x="869191" y="3648406"/>
            <a:ext cx="2113177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523B6FF-1648-4E30-A95F-79D41150824F}"/>
              </a:ext>
            </a:extLst>
          </p:cNvPr>
          <p:cNvSpPr txBox="1"/>
          <p:nvPr/>
        </p:nvSpPr>
        <p:spPr>
          <a:xfrm>
            <a:off x="869191" y="4575424"/>
            <a:ext cx="2113177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+mn-ea"/>
              </a:rPr>
              <a:t>适当对内容进行分段，可增加信息的可阅读性。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7141F67-4E87-4AEC-8754-9A83B1B46DE1}"/>
              </a:ext>
            </a:extLst>
          </p:cNvPr>
          <p:cNvCxnSpPr>
            <a:cxnSpLocks/>
          </p:cNvCxnSpPr>
          <p:nvPr/>
        </p:nvCxnSpPr>
        <p:spPr>
          <a:xfrm>
            <a:off x="869191" y="3406993"/>
            <a:ext cx="21131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60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6AD93CCE-BF9E-416A-85AC-344A589CE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600" y="6239103"/>
            <a:ext cx="471283" cy="230832"/>
          </a:xfrm>
        </p:spPr>
        <p:txBody>
          <a:bodyPr>
            <a:noAutofit/>
          </a:bodyPr>
          <a:lstStyle/>
          <a:p>
            <a:r>
              <a:rPr lang="en-US" altLang="zh-CN" dirty="0"/>
              <a:t>20XX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06DA5F8-34CB-4924-98E4-B3795251D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80774" y="6239103"/>
            <a:ext cx="974626" cy="230832"/>
          </a:xfrm>
        </p:spPr>
        <p:txBody>
          <a:bodyPr>
            <a:no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March·27th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50D3A9-0FBF-4125-AA7A-3AC6485EBFAB}"/>
              </a:ext>
            </a:extLst>
          </p:cNvPr>
          <p:cNvSpPr txBox="1"/>
          <p:nvPr/>
        </p:nvSpPr>
        <p:spPr>
          <a:xfrm>
            <a:off x="736600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研究过程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A1BCA4-FCA6-45C6-8838-8AC186566BDE}"/>
              </a:ext>
            </a:extLst>
          </p:cNvPr>
          <p:cNvSpPr/>
          <p:nvPr/>
        </p:nvSpPr>
        <p:spPr>
          <a:xfrm>
            <a:off x="2395848" y="967602"/>
            <a:ext cx="183151" cy="1831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08528A-EA86-4102-B3F7-25B30BB080C2}"/>
              </a:ext>
            </a:extLst>
          </p:cNvPr>
          <p:cNvSpPr/>
          <p:nvPr/>
        </p:nvSpPr>
        <p:spPr>
          <a:xfrm>
            <a:off x="2434928" y="1009877"/>
            <a:ext cx="183152" cy="1831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6C2216D-274B-4CA3-9C84-B07E91FE8B77}"/>
              </a:ext>
            </a:extLst>
          </p:cNvPr>
          <p:cNvSpPr txBox="1"/>
          <p:nvPr/>
        </p:nvSpPr>
        <p:spPr>
          <a:xfrm>
            <a:off x="3858652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7422AC0-733F-4D1D-9A08-5C85E26F1DBB}"/>
              </a:ext>
            </a:extLst>
          </p:cNvPr>
          <p:cNvSpPr txBox="1"/>
          <p:nvPr/>
        </p:nvSpPr>
        <p:spPr>
          <a:xfrm>
            <a:off x="5042441" y="6260069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B05143A-2FBB-465E-9EFD-9CAA1D27DA4C}"/>
              </a:ext>
            </a:extLst>
          </p:cNvPr>
          <p:cNvSpPr txBox="1"/>
          <p:nvPr/>
        </p:nvSpPr>
        <p:spPr>
          <a:xfrm>
            <a:off x="6226230" y="6260069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F7F6622-B0D9-41F2-B5E7-B1F767758B86}"/>
              </a:ext>
            </a:extLst>
          </p:cNvPr>
          <p:cNvSpPr txBox="1"/>
          <p:nvPr/>
        </p:nvSpPr>
        <p:spPr>
          <a:xfrm>
            <a:off x="7717795" y="6260069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AFF28A2-701D-44D7-94F6-4AD814F43623}"/>
              </a:ext>
            </a:extLst>
          </p:cNvPr>
          <p:cNvSpPr/>
          <p:nvPr/>
        </p:nvSpPr>
        <p:spPr>
          <a:xfrm>
            <a:off x="4914007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E9733F7-2CFA-46EE-BF93-2DE9892D40E1}"/>
              </a:ext>
            </a:extLst>
          </p:cNvPr>
          <p:cNvSpPr/>
          <p:nvPr/>
        </p:nvSpPr>
        <p:spPr>
          <a:xfrm>
            <a:off x="6097796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7AD8EAB-5264-4E5F-8B59-ADA9B92D6700}"/>
              </a:ext>
            </a:extLst>
          </p:cNvPr>
          <p:cNvSpPr/>
          <p:nvPr/>
        </p:nvSpPr>
        <p:spPr>
          <a:xfrm>
            <a:off x="7589362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4922048B-2429-4B13-93B6-1D2B04C85E5A}"/>
              </a:ext>
            </a:extLst>
          </p:cNvPr>
          <p:cNvSpPr/>
          <p:nvPr/>
        </p:nvSpPr>
        <p:spPr>
          <a:xfrm>
            <a:off x="3730218" y="6339453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2496A5BD-9075-411E-8401-4FB529ACEF0D}"/>
              </a:ext>
            </a:extLst>
          </p:cNvPr>
          <p:cNvSpPr/>
          <p:nvPr/>
        </p:nvSpPr>
        <p:spPr>
          <a:xfrm>
            <a:off x="4876542" y="6301988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702C0FCE-EB40-4863-AF07-8140E5C1EAD4}"/>
              </a:ext>
            </a:extLst>
          </p:cNvPr>
          <p:cNvSpPr/>
          <p:nvPr/>
        </p:nvSpPr>
        <p:spPr>
          <a:xfrm>
            <a:off x="3624168" y="2254753"/>
            <a:ext cx="2258014" cy="22580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B9E442B1-89CF-4D1D-9A52-5D4741918805}"/>
              </a:ext>
            </a:extLst>
          </p:cNvPr>
          <p:cNvSpPr txBox="1"/>
          <p:nvPr/>
        </p:nvSpPr>
        <p:spPr>
          <a:xfrm>
            <a:off x="4530358" y="2637731"/>
            <a:ext cx="445635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Step·02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6D4878AC-CB2E-4B78-8F5A-EA640B9A48DD}"/>
              </a:ext>
            </a:extLst>
          </p:cNvPr>
          <p:cNvSpPr txBox="1"/>
          <p:nvPr/>
        </p:nvSpPr>
        <p:spPr>
          <a:xfrm>
            <a:off x="3919141" y="3053381"/>
            <a:ext cx="1668068" cy="660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2F9B978F-AA20-4367-AD8A-5AE05ACB7CDF}"/>
              </a:ext>
            </a:extLst>
          </p:cNvPr>
          <p:cNvSpPr/>
          <p:nvPr/>
        </p:nvSpPr>
        <p:spPr>
          <a:xfrm>
            <a:off x="4692254" y="4016575"/>
            <a:ext cx="86378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C9999E1A-830F-4782-A6BB-126CD01C3310}"/>
              </a:ext>
            </a:extLst>
          </p:cNvPr>
          <p:cNvSpPr/>
          <p:nvPr/>
        </p:nvSpPr>
        <p:spPr>
          <a:xfrm>
            <a:off x="4710685" y="4036513"/>
            <a:ext cx="86379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05E5496-A264-4A38-8DBC-565B4F1A5F67}"/>
              </a:ext>
            </a:extLst>
          </p:cNvPr>
          <p:cNvSpPr/>
          <p:nvPr/>
        </p:nvSpPr>
        <p:spPr>
          <a:xfrm>
            <a:off x="4396976" y="2608263"/>
            <a:ext cx="678071" cy="212699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011D26D0-1159-4689-8AC7-BBB432F71CBA}"/>
              </a:ext>
            </a:extLst>
          </p:cNvPr>
          <p:cNvSpPr/>
          <p:nvPr/>
        </p:nvSpPr>
        <p:spPr>
          <a:xfrm>
            <a:off x="4419948" y="2636721"/>
            <a:ext cx="678073" cy="212699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667C4A6D-6462-4057-A2D0-92714CF6278D}"/>
              </a:ext>
            </a:extLst>
          </p:cNvPr>
          <p:cNvSpPr/>
          <p:nvPr/>
        </p:nvSpPr>
        <p:spPr>
          <a:xfrm>
            <a:off x="6305058" y="2254753"/>
            <a:ext cx="2258014" cy="22580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B07B4B3F-3A39-4FE8-9227-3C629AAA1B0B}"/>
              </a:ext>
            </a:extLst>
          </p:cNvPr>
          <p:cNvSpPr txBox="1"/>
          <p:nvPr/>
        </p:nvSpPr>
        <p:spPr>
          <a:xfrm>
            <a:off x="7211248" y="2637731"/>
            <a:ext cx="445635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Step·03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09B72AD-3D28-41FC-B749-4AA6A19C9597}"/>
              </a:ext>
            </a:extLst>
          </p:cNvPr>
          <p:cNvSpPr txBox="1"/>
          <p:nvPr/>
        </p:nvSpPr>
        <p:spPr>
          <a:xfrm>
            <a:off x="6600031" y="3053381"/>
            <a:ext cx="1668068" cy="660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AF3C4BDB-096A-496D-ACBA-3FE35FB19425}"/>
              </a:ext>
            </a:extLst>
          </p:cNvPr>
          <p:cNvSpPr/>
          <p:nvPr/>
        </p:nvSpPr>
        <p:spPr>
          <a:xfrm>
            <a:off x="7373144" y="4016575"/>
            <a:ext cx="86378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FFDFBD3-9EFB-4ED4-8E8D-35A0D666FEBD}"/>
              </a:ext>
            </a:extLst>
          </p:cNvPr>
          <p:cNvSpPr/>
          <p:nvPr/>
        </p:nvSpPr>
        <p:spPr>
          <a:xfrm>
            <a:off x="7391575" y="4036513"/>
            <a:ext cx="86379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1EB76B52-410F-4F66-99CB-3AE9ECE2D4E9}"/>
              </a:ext>
            </a:extLst>
          </p:cNvPr>
          <p:cNvSpPr/>
          <p:nvPr/>
        </p:nvSpPr>
        <p:spPr>
          <a:xfrm>
            <a:off x="7077866" y="2608263"/>
            <a:ext cx="678071" cy="212699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F44FA4A4-5719-48B2-A48D-AFEF52EE3142}"/>
              </a:ext>
            </a:extLst>
          </p:cNvPr>
          <p:cNvSpPr/>
          <p:nvPr/>
        </p:nvSpPr>
        <p:spPr>
          <a:xfrm>
            <a:off x="7100838" y="2636721"/>
            <a:ext cx="678073" cy="212699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3D408F71-F0AB-4FF4-B240-A1EDE6E2C23F}"/>
              </a:ext>
            </a:extLst>
          </p:cNvPr>
          <p:cNvSpPr/>
          <p:nvPr/>
        </p:nvSpPr>
        <p:spPr>
          <a:xfrm>
            <a:off x="8985949" y="2254753"/>
            <a:ext cx="2258014" cy="22580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285A6CC1-095A-4BCA-A4C8-9ED1B065A19B}"/>
              </a:ext>
            </a:extLst>
          </p:cNvPr>
          <p:cNvSpPr txBox="1"/>
          <p:nvPr/>
        </p:nvSpPr>
        <p:spPr>
          <a:xfrm>
            <a:off x="9892139" y="2637731"/>
            <a:ext cx="445635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Step·04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6F57186D-8791-4629-9770-45DC909DDFBA}"/>
              </a:ext>
            </a:extLst>
          </p:cNvPr>
          <p:cNvSpPr txBox="1"/>
          <p:nvPr/>
        </p:nvSpPr>
        <p:spPr>
          <a:xfrm>
            <a:off x="9280922" y="3053381"/>
            <a:ext cx="1668068" cy="660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ED0FB8AF-0A19-47AB-929D-2B25F8E3F488}"/>
              </a:ext>
            </a:extLst>
          </p:cNvPr>
          <p:cNvSpPr/>
          <p:nvPr/>
        </p:nvSpPr>
        <p:spPr>
          <a:xfrm>
            <a:off x="10054035" y="4016575"/>
            <a:ext cx="86378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91FC2372-1403-4D99-AD2D-F14D1C60A58A}"/>
              </a:ext>
            </a:extLst>
          </p:cNvPr>
          <p:cNvSpPr/>
          <p:nvPr/>
        </p:nvSpPr>
        <p:spPr>
          <a:xfrm>
            <a:off x="10072466" y="4036513"/>
            <a:ext cx="86379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3C157A02-61A5-49AF-9BCD-A5F11B34DC5E}"/>
              </a:ext>
            </a:extLst>
          </p:cNvPr>
          <p:cNvSpPr/>
          <p:nvPr/>
        </p:nvSpPr>
        <p:spPr>
          <a:xfrm>
            <a:off x="9758757" y="2608263"/>
            <a:ext cx="678071" cy="212699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1911C74E-1636-4C9A-9FD1-0E157B1448D3}"/>
              </a:ext>
            </a:extLst>
          </p:cNvPr>
          <p:cNvSpPr/>
          <p:nvPr/>
        </p:nvSpPr>
        <p:spPr>
          <a:xfrm>
            <a:off x="9781729" y="2636721"/>
            <a:ext cx="678073" cy="212699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091EEB9-1803-4FBA-9E55-C885C5FC3F98}"/>
              </a:ext>
            </a:extLst>
          </p:cNvPr>
          <p:cNvGrpSpPr/>
          <p:nvPr/>
        </p:nvGrpSpPr>
        <p:grpSpPr>
          <a:xfrm>
            <a:off x="731836" y="2043312"/>
            <a:ext cx="10723584" cy="2680887"/>
            <a:chOff x="731836" y="2043312"/>
            <a:chExt cx="10723584" cy="2680887"/>
          </a:xfrm>
        </p:grpSpPr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89265ED5-91DA-4EEB-8632-E2634B131FD0}"/>
                </a:ext>
              </a:extLst>
            </p:cNvPr>
            <p:cNvSpPr/>
            <p:nvPr/>
          </p:nvSpPr>
          <p:spPr>
            <a:xfrm>
              <a:off x="731836" y="2043312"/>
              <a:ext cx="2680896" cy="1340448"/>
            </a:xfrm>
            <a:custGeom>
              <a:avLst/>
              <a:gdLst>
                <a:gd name="connsiteX0" fmla="*/ 1340448 w 2680896"/>
                <a:gd name="connsiteY0" fmla="*/ 0 h 3637820"/>
                <a:gd name="connsiteX1" fmla="*/ 2680896 w 2680896"/>
                <a:gd name="connsiteY1" fmla="*/ 1340448 h 3637820"/>
                <a:gd name="connsiteX2" fmla="*/ 2288288 w 2680896"/>
                <a:gd name="connsiteY2" fmla="*/ 2288288 h 3637820"/>
                <a:gd name="connsiteX3" fmla="*/ 2197630 w 2680896"/>
                <a:gd name="connsiteY3" fmla="*/ 2370684 h 3637820"/>
                <a:gd name="connsiteX4" fmla="*/ 2197630 w 2680896"/>
                <a:gd name="connsiteY4" fmla="*/ 3637820 h 3637820"/>
                <a:gd name="connsiteX5" fmla="*/ 842963 w 2680896"/>
                <a:gd name="connsiteY5" fmla="*/ 3637820 h 3637820"/>
                <a:gd name="connsiteX6" fmla="*/ 842963 w 2680896"/>
                <a:gd name="connsiteY6" fmla="*/ 2584443 h 3637820"/>
                <a:gd name="connsiteX7" fmla="*/ 818685 w 2680896"/>
                <a:gd name="connsiteY7" fmla="*/ 2575557 h 3637820"/>
                <a:gd name="connsiteX8" fmla="*/ 0 w 2680896"/>
                <a:gd name="connsiteY8" fmla="*/ 1340448 h 3637820"/>
                <a:gd name="connsiteX9" fmla="*/ 1340448 w 2680896"/>
                <a:gd name="connsiteY9" fmla="*/ 0 h 3637820"/>
                <a:gd name="connsiteX0" fmla="*/ 2197630 w 2680896"/>
                <a:gd name="connsiteY0" fmla="*/ 3637820 h 3729260"/>
                <a:gd name="connsiteX1" fmla="*/ 842963 w 2680896"/>
                <a:gd name="connsiteY1" fmla="*/ 3637820 h 3729260"/>
                <a:gd name="connsiteX2" fmla="*/ 842963 w 2680896"/>
                <a:gd name="connsiteY2" fmla="*/ 2584443 h 3729260"/>
                <a:gd name="connsiteX3" fmla="*/ 818685 w 2680896"/>
                <a:gd name="connsiteY3" fmla="*/ 2575557 h 3729260"/>
                <a:gd name="connsiteX4" fmla="*/ 0 w 2680896"/>
                <a:gd name="connsiteY4" fmla="*/ 1340448 h 3729260"/>
                <a:gd name="connsiteX5" fmla="*/ 1340448 w 2680896"/>
                <a:gd name="connsiteY5" fmla="*/ 0 h 3729260"/>
                <a:gd name="connsiteX6" fmla="*/ 2680896 w 2680896"/>
                <a:gd name="connsiteY6" fmla="*/ 1340448 h 3729260"/>
                <a:gd name="connsiteX7" fmla="*/ 2288288 w 2680896"/>
                <a:gd name="connsiteY7" fmla="*/ 2288288 h 3729260"/>
                <a:gd name="connsiteX8" fmla="*/ 2197630 w 2680896"/>
                <a:gd name="connsiteY8" fmla="*/ 2370684 h 3729260"/>
                <a:gd name="connsiteX9" fmla="*/ 2289070 w 2680896"/>
                <a:gd name="connsiteY9" fmla="*/ 3729260 h 3729260"/>
                <a:gd name="connsiteX0" fmla="*/ 842963 w 2680896"/>
                <a:gd name="connsiteY0" fmla="*/ 3637820 h 3729260"/>
                <a:gd name="connsiteX1" fmla="*/ 842963 w 2680896"/>
                <a:gd name="connsiteY1" fmla="*/ 2584443 h 3729260"/>
                <a:gd name="connsiteX2" fmla="*/ 818685 w 2680896"/>
                <a:gd name="connsiteY2" fmla="*/ 2575557 h 3729260"/>
                <a:gd name="connsiteX3" fmla="*/ 0 w 2680896"/>
                <a:gd name="connsiteY3" fmla="*/ 1340448 h 3729260"/>
                <a:gd name="connsiteX4" fmla="*/ 1340448 w 2680896"/>
                <a:gd name="connsiteY4" fmla="*/ 0 h 3729260"/>
                <a:gd name="connsiteX5" fmla="*/ 2680896 w 2680896"/>
                <a:gd name="connsiteY5" fmla="*/ 1340448 h 3729260"/>
                <a:gd name="connsiteX6" fmla="*/ 2288288 w 2680896"/>
                <a:gd name="connsiteY6" fmla="*/ 2288288 h 3729260"/>
                <a:gd name="connsiteX7" fmla="*/ 2197630 w 2680896"/>
                <a:gd name="connsiteY7" fmla="*/ 2370684 h 3729260"/>
                <a:gd name="connsiteX8" fmla="*/ 2289070 w 2680896"/>
                <a:gd name="connsiteY8" fmla="*/ 3729260 h 372926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6" fmla="*/ 2288288 w 2680896"/>
                <a:gd name="connsiteY6" fmla="*/ 2288288 h 3637820"/>
                <a:gd name="connsiteX7" fmla="*/ 2197630 w 2680896"/>
                <a:gd name="connsiteY7" fmla="*/ 2370684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6" fmla="*/ 2288288 w 2680896"/>
                <a:gd name="connsiteY6" fmla="*/ 2288288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0 w 2680896"/>
                <a:gd name="connsiteY2" fmla="*/ 1340448 h 3637820"/>
                <a:gd name="connsiteX3" fmla="*/ 1340448 w 2680896"/>
                <a:gd name="connsiteY3" fmla="*/ 0 h 3637820"/>
                <a:gd name="connsiteX4" fmla="*/ 2680896 w 2680896"/>
                <a:gd name="connsiteY4" fmla="*/ 1340448 h 3637820"/>
                <a:gd name="connsiteX0" fmla="*/ 842963 w 2680896"/>
                <a:gd name="connsiteY0" fmla="*/ 3637820 h 3637820"/>
                <a:gd name="connsiteX1" fmla="*/ 0 w 2680896"/>
                <a:gd name="connsiteY1" fmla="*/ 1340448 h 3637820"/>
                <a:gd name="connsiteX2" fmla="*/ 1340448 w 2680896"/>
                <a:gd name="connsiteY2" fmla="*/ 0 h 3637820"/>
                <a:gd name="connsiteX3" fmla="*/ 2680896 w 2680896"/>
                <a:gd name="connsiteY3" fmla="*/ 1340448 h 3637820"/>
                <a:gd name="connsiteX0" fmla="*/ 0 w 2680896"/>
                <a:gd name="connsiteY0" fmla="*/ 1340448 h 1340448"/>
                <a:gd name="connsiteX1" fmla="*/ 1340448 w 2680896"/>
                <a:gd name="connsiteY1" fmla="*/ 0 h 1340448"/>
                <a:gd name="connsiteX2" fmla="*/ 2680896 w 2680896"/>
                <a:gd name="connsiteY2" fmla="*/ 1340448 h 134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0896" h="1340448">
                  <a:moveTo>
                    <a:pt x="0" y="1340448"/>
                  </a:moveTo>
                  <a:cubicBezTo>
                    <a:pt x="0" y="600139"/>
                    <a:pt x="600139" y="0"/>
                    <a:pt x="1340448" y="0"/>
                  </a:cubicBezTo>
                  <a:cubicBezTo>
                    <a:pt x="2080757" y="0"/>
                    <a:pt x="2680896" y="600139"/>
                    <a:pt x="2680896" y="1340448"/>
                  </a:cubicBezTo>
                </a:path>
              </a:pathLst>
            </a:custGeom>
            <a:noFill/>
            <a:ln cap="rnd">
              <a:solidFill>
                <a:schemeClr val="accent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7DD54776-1254-44D5-8198-747C0AB9D6D2}"/>
                </a:ext>
              </a:extLst>
            </p:cNvPr>
            <p:cNvSpPr/>
            <p:nvPr/>
          </p:nvSpPr>
          <p:spPr>
            <a:xfrm rot="10800000">
              <a:off x="3412732" y="3383751"/>
              <a:ext cx="2680896" cy="1340448"/>
            </a:xfrm>
            <a:custGeom>
              <a:avLst/>
              <a:gdLst>
                <a:gd name="connsiteX0" fmla="*/ 1340448 w 2680896"/>
                <a:gd name="connsiteY0" fmla="*/ 0 h 3637820"/>
                <a:gd name="connsiteX1" fmla="*/ 2680896 w 2680896"/>
                <a:gd name="connsiteY1" fmla="*/ 1340448 h 3637820"/>
                <a:gd name="connsiteX2" fmla="*/ 2288288 w 2680896"/>
                <a:gd name="connsiteY2" fmla="*/ 2288288 h 3637820"/>
                <a:gd name="connsiteX3" fmla="*/ 2197630 w 2680896"/>
                <a:gd name="connsiteY3" fmla="*/ 2370684 h 3637820"/>
                <a:gd name="connsiteX4" fmla="*/ 2197630 w 2680896"/>
                <a:gd name="connsiteY4" fmla="*/ 3637820 h 3637820"/>
                <a:gd name="connsiteX5" fmla="*/ 842963 w 2680896"/>
                <a:gd name="connsiteY5" fmla="*/ 3637820 h 3637820"/>
                <a:gd name="connsiteX6" fmla="*/ 842963 w 2680896"/>
                <a:gd name="connsiteY6" fmla="*/ 2584443 h 3637820"/>
                <a:gd name="connsiteX7" fmla="*/ 818685 w 2680896"/>
                <a:gd name="connsiteY7" fmla="*/ 2575557 h 3637820"/>
                <a:gd name="connsiteX8" fmla="*/ 0 w 2680896"/>
                <a:gd name="connsiteY8" fmla="*/ 1340448 h 3637820"/>
                <a:gd name="connsiteX9" fmla="*/ 1340448 w 2680896"/>
                <a:gd name="connsiteY9" fmla="*/ 0 h 3637820"/>
                <a:gd name="connsiteX0" fmla="*/ 2197630 w 2680896"/>
                <a:gd name="connsiteY0" fmla="*/ 3637820 h 3729260"/>
                <a:gd name="connsiteX1" fmla="*/ 842963 w 2680896"/>
                <a:gd name="connsiteY1" fmla="*/ 3637820 h 3729260"/>
                <a:gd name="connsiteX2" fmla="*/ 842963 w 2680896"/>
                <a:gd name="connsiteY2" fmla="*/ 2584443 h 3729260"/>
                <a:gd name="connsiteX3" fmla="*/ 818685 w 2680896"/>
                <a:gd name="connsiteY3" fmla="*/ 2575557 h 3729260"/>
                <a:gd name="connsiteX4" fmla="*/ 0 w 2680896"/>
                <a:gd name="connsiteY4" fmla="*/ 1340448 h 3729260"/>
                <a:gd name="connsiteX5" fmla="*/ 1340448 w 2680896"/>
                <a:gd name="connsiteY5" fmla="*/ 0 h 3729260"/>
                <a:gd name="connsiteX6" fmla="*/ 2680896 w 2680896"/>
                <a:gd name="connsiteY6" fmla="*/ 1340448 h 3729260"/>
                <a:gd name="connsiteX7" fmla="*/ 2288288 w 2680896"/>
                <a:gd name="connsiteY7" fmla="*/ 2288288 h 3729260"/>
                <a:gd name="connsiteX8" fmla="*/ 2197630 w 2680896"/>
                <a:gd name="connsiteY8" fmla="*/ 2370684 h 3729260"/>
                <a:gd name="connsiteX9" fmla="*/ 2289070 w 2680896"/>
                <a:gd name="connsiteY9" fmla="*/ 3729260 h 3729260"/>
                <a:gd name="connsiteX0" fmla="*/ 842963 w 2680896"/>
                <a:gd name="connsiteY0" fmla="*/ 3637820 h 3729260"/>
                <a:gd name="connsiteX1" fmla="*/ 842963 w 2680896"/>
                <a:gd name="connsiteY1" fmla="*/ 2584443 h 3729260"/>
                <a:gd name="connsiteX2" fmla="*/ 818685 w 2680896"/>
                <a:gd name="connsiteY2" fmla="*/ 2575557 h 3729260"/>
                <a:gd name="connsiteX3" fmla="*/ 0 w 2680896"/>
                <a:gd name="connsiteY3" fmla="*/ 1340448 h 3729260"/>
                <a:gd name="connsiteX4" fmla="*/ 1340448 w 2680896"/>
                <a:gd name="connsiteY4" fmla="*/ 0 h 3729260"/>
                <a:gd name="connsiteX5" fmla="*/ 2680896 w 2680896"/>
                <a:gd name="connsiteY5" fmla="*/ 1340448 h 3729260"/>
                <a:gd name="connsiteX6" fmla="*/ 2288288 w 2680896"/>
                <a:gd name="connsiteY6" fmla="*/ 2288288 h 3729260"/>
                <a:gd name="connsiteX7" fmla="*/ 2197630 w 2680896"/>
                <a:gd name="connsiteY7" fmla="*/ 2370684 h 3729260"/>
                <a:gd name="connsiteX8" fmla="*/ 2289070 w 2680896"/>
                <a:gd name="connsiteY8" fmla="*/ 3729260 h 372926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6" fmla="*/ 2288288 w 2680896"/>
                <a:gd name="connsiteY6" fmla="*/ 2288288 h 3637820"/>
                <a:gd name="connsiteX7" fmla="*/ 2197630 w 2680896"/>
                <a:gd name="connsiteY7" fmla="*/ 2370684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6" fmla="*/ 2288288 w 2680896"/>
                <a:gd name="connsiteY6" fmla="*/ 2288288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0 w 2680896"/>
                <a:gd name="connsiteY2" fmla="*/ 1340448 h 3637820"/>
                <a:gd name="connsiteX3" fmla="*/ 1340448 w 2680896"/>
                <a:gd name="connsiteY3" fmla="*/ 0 h 3637820"/>
                <a:gd name="connsiteX4" fmla="*/ 2680896 w 2680896"/>
                <a:gd name="connsiteY4" fmla="*/ 1340448 h 3637820"/>
                <a:gd name="connsiteX0" fmla="*/ 842963 w 2680896"/>
                <a:gd name="connsiteY0" fmla="*/ 3637820 h 3637820"/>
                <a:gd name="connsiteX1" fmla="*/ 0 w 2680896"/>
                <a:gd name="connsiteY1" fmla="*/ 1340448 h 3637820"/>
                <a:gd name="connsiteX2" fmla="*/ 1340448 w 2680896"/>
                <a:gd name="connsiteY2" fmla="*/ 0 h 3637820"/>
                <a:gd name="connsiteX3" fmla="*/ 2680896 w 2680896"/>
                <a:gd name="connsiteY3" fmla="*/ 1340448 h 3637820"/>
                <a:gd name="connsiteX0" fmla="*/ 0 w 2680896"/>
                <a:gd name="connsiteY0" fmla="*/ 1340448 h 1340448"/>
                <a:gd name="connsiteX1" fmla="*/ 1340448 w 2680896"/>
                <a:gd name="connsiteY1" fmla="*/ 0 h 1340448"/>
                <a:gd name="connsiteX2" fmla="*/ 2680896 w 2680896"/>
                <a:gd name="connsiteY2" fmla="*/ 1340448 h 134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0896" h="1340448">
                  <a:moveTo>
                    <a:pt x="0" y="1340448"/>
                  </a:moveTo>
                  <a:cubicBezTo>
                    <a:pt x="0" y="600139"/>
                    <a:pt x="600139" y="0"/>
                    <a:pt x="1340448" y="0"/>
                  </a:cubicBezTo>
                  <a:cubicBezTo>
                    <a:pt x="2080757" y="0"/>
                    <a:pt x="2680896" y="600139"/>
                    <a:pt x="2680896" y="1340448"/>
                  </a:cubicBezTo>
                </a:path>
              </a:pathLst>
            </a:custGeom>
            <a:noFill/>
            <a:ln cap="rnd">
              <a:solidFill>
                <a:schemeClr val="accent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6CC66636-7438-43B6-929C-1C2A100D56D4}"/>
                </a:ext>
              </a:extLst>
            </p:cNvPr>
            <p:cNvSpPr/>
            <p:nvPr/>
          </p:nvSpPr>
          <p:spPr>
            <a:xfrm rot="10800000">
              <a:off x="8774524" y="3383751"/>
              <a:ext cx="2680896" cy="1340448"/>
            </a:xfrm>
            <a:custGeom>
              <a:avLst/>
              <a:gdLst>
                <a:gd name="connsiteX0" fmla="*/ 1340448 w 2680896"/>
                <a:gd name="connsiteY0" fmla="*/ 0 h 3637820"/>
                <a:gd name="connsiteX1" fmla="*/ 2680896 w 2680896"/>
                <a:gd name="connsiteY1" fmla="*/ 1340448 h 3637820"/>
                <a:gd name="connsiteX2" fmla="*/ 2288288 w 2680896"/>
                <a:gd name="connsiteY2" fmla="*/ 2288288 h 3637820"/>
                <a:gd name="connsiteX3" fmla="*/ 2197630 w 2680896"/>
                <a:gd name="connsiteY3" fmla="*/ 2370684 h 3637820"/>
                <a:gd name="connsiteX4" fmla="*/ 2197630 w 2680896"/>
                <a:gd name="connsiteY4" fmla="*/ 3637820 h 3637820"/>
                <a:gd name="connsiteX5" fmla="*/ 842963 w 2680896"/>
                <a:gd name="connsiteY5" fmla="*/ 3637820 h 3637820"/>
                <a:gd name="connsiteX6" fmla="*/ 842963 w 2680896"/>
                <a:gd name="connsiteY6" fmla="*/ 2584443 h 3637820"/>
                <a:gd name="connsiteX7" fmla="*/ 818685 w 2680896"/>
                <a:gd name="connsiteY7" fmla="*/ 2575557 h 3637820"/>
                <a:gd name="connsiteX8" fmla="*/ 0 w 2680896"/>
                <a:gd name="connsiteY8" fmla="*/ 1340448 h 3637820"/>
                <a:gd name="connsiteX9" fmla="*/ 1340448 w 2680896"/>
                <a:gd name="connsiteY9" fmla="*/ 0 h 3637820"/>
                <a:gd name="connsiteX0" fmla="*/ 2197630 w 2680896"/>
                <a:gd name="connsiteY0" fmla="*/ 3637820 h 3729260"/>
                <a:gd name="connsiteX1" fmla="*/ 842963 w 2680896"/>
                <a:gd name="connsiteY1" fmla="*/ 3637820 h 3729260"/>
                <a:gd name="connsiteX2" fmla="*/ 842963 w 2680896"/>
                <a:gd name="connsiteY2" fmla="*/ 2584443 h 3729260"/>
                <a:gd name="connsiteX3" fmla="*/ 818685 w 2680896"/>
                <a:gd name="connsiteY3" fmla="*/ 2575557 h 3729260"/>
                <a:gd name="connsiteX4" fmla="*/ 0 w 2680896"/>
                <a:gd name="connsiteY4" fmla="*/ 1340448 h 3729260"/>
                <a:gd name="connsiteX5" fmla="*/ 1340448 w 2680896"/>
                <a:gd name="connsiteY5" fmla="*/ 0 h 3729260"/>
                <a:gd name="connsiteX6" fmla="*/ 2680896 w 2680896"/>
                <a:gd name="connsiteY6" fmla="*/ 1340448 h 3729260"/>
                <a:gd name="connsiteX7" fmla="*/ 2288288 w 2680896"/>
                <a:gd name="connsiteY7" fmla="*/ 2288288 h 3729260"/>
                <a:gd name="connsiteX8" fmla="*/ 2197630 w 2680896"/>
                <a:gd name="connsiteY8" fmla="*/ 2370684 h 3729260"/>
                <a:gd name="connsiteX9" fmla="*/ 2289070 w 2680896"/>
                <a:gd name="connsiteY9" fmla="*/ 3729260 h 3729260"/>
                <a:gd name="connsiteX0" fmla="*/ 842963 w 2680896"/>
                <a:gd name="connsiteY0" fmla="*/ 3637820 h 3729260"/>
                <a:gd name="connsiteX1" fmla="*/ 842963 w 2680896"/>
                <a:gd name="connsiteY1" fmla="*/ 2584443 h 3729260"/>
                <a:gd name="connsiteX2" fmla="*/ 818685 w 2680896"/>
                <a:gd name="connsiteY2" fmla="*/ 2575557 h 3729260"/>
                <a:gd name="connsiteX3" fmla="*/ 0 w 2680896"/>
                <a:gd name="connsiteY3" fmla="*/ 1340448 h 3729260"/>
                <a:gd name="connsiteX4" fmla="*/ 1340448 w 2680896"/>
                <a:gd name="connsiteY4" fmla="*/ 0 h 3729260"/>
                <a:gd name="connsiteX5" fmla="*/ 2680896 w 2680896"/>
                <a:gd name="connsiteY5" fmla="*/ 1340448 h 3729260"/>
                <a:gd name="connsiteX6" fmla="*/ 2288288 w 2680896"/>
                <a:gd name="connsiteY6" fmla="*/ 2288288 h 3729260"/>
                <a:gd name="connsiteX7" fmla="*/ 2197630 w 2680896"/>
                <a:gd name="connsiteY7" fmla="*/ 2370684 h 3729260"/>
                <a:gd name="connsiteX8" fmla="*/ 2289070 w 2680896"/>
                <a:gd name="connsiteY8" fmla="*/ 3729260 h 372926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6" fmla="*/ 2288288 w 2680896"/>
                <a:gd name="connsiteY6" fmla="*/ 2288288 h 3637820"/>
                <a:gd name="connsiteX7" fmla="*/ 2197630 w 2680896"/>
                <a:gd name="connsiteY7" fmla="*/ 2370684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6" fmla="*/ 2288288 w 2680896"/>
                <a:gd name="connsiteY6" fmla="*/ 2288288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0 w 2680896"/>
                <a:gd name="connsiteY2" fmla="*/ 1340448 h 3637820"/>
                <a:gd name="connsiteX3" fmla="*/ 1340448 w 2680896"/>
                <a:gd name="connsiteY3" fmla="*/ 0 h 3637820"/>
                <a:gd name="connsiteX4" fmla="*/ 2680896 w 2680896"/>
                <a:gd name="connsiteY4" fmla="*/ 1340448 h 3637820"/>
                <a:gd name="connsiteX0" fmla="*/ 842963 w 2680896"/>
                <a:gd name="connsiteY0" fmla="*/ 3637820 h 3637820"/>
                <a:gd name="connsiteX1" fmla="*/ 0 w 2680896"/>
                <a:gd name="connsiteY1" fmla="*/ 1340448 h 3637820"/>
                <a:gd name="connsiteX2" fmla="*/ 1340448 w 2680896"/>
                <a:gd name="connsiteY2" fmla="*/ 0 h 3637820"/>
                <a:gd name="connsiteX3" fmla="*/ 2680896 w 2680896"/>
                <a:gd name="connsiteY3" fmla="*/ 1340448 h 3637820"/>
                <a:gd name="connsiteX0" fmla="*/ 0 w 2680896"/>
                <a:gd name="connsiteY0" fmla="*/ 1340448 h 1340448"/>
                <a:gd name="connsiteX1" fmla="*/ 1340448 w 2680896"/>
                <a:gd name="connsiteY1" fmla="*/ 0 h 1340448"/>
                <a:gd name="connsiteX2" fmla="*/ 2680896 w 2680896"/>
                <a:gd name="connsiteY2" fmla="*/ 1340448 h 134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0896" h="1340448">
                  <a:moveTo>
                    <a:pt x="0" y="1340448"/>
                  </a:moveTo>
                  <a:cubicBezTo>
                    <a:pt x="0" y="600139"/>
                    <a:pt x="600139" y="0"/>
                    <a:pt x="1340448" y="0"/>
                  </a:cubicBezTo>
                  <a:cubicBezTo>
                    <a:pt x="2080757" y="0"/>
                    <a:pt x="2680896" y="600139"/>
                    <a:pt x="2680896" y="1340448"/>
                  </a:cubicBezTo>
                </a:path>
              </a:pathLst>
            </a:custGeom>
            <a:noFill/>
            <a:ln cap="rnd">
              <a:solidFill>
                <a:schemeClr val="accent1"/>
              </a:solidFill>
              <a:prstDash val="dash"/>
              <a:round/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8AD318FC-46D1-442A-BAE8-33B8BA012E23}"/>
                </a:ext>
              </a:extLst>
            </p:cNvPr>
            <p:cNvSpPr/>
            <p:nvPr/>
          </p:nvSpPr>
          <p:spPr>
            <a:xfrm>
              <a:off x="6093628" y="2043312"/>
              <a:ext cx="2680896" cy="1340448"/>
            </a:xfrm>
            <a:custGeom>
              <a:avLst/>
              <a:gdLst>
                <a:gd name="connsiteX0" fmla="*/ 1340448 w 2680896"/>
                <a:gd name="connsiteY0" fmla="*/ 0 h 3637820"/>
                <a:gd name="connsiteX1" fmla="*/ 2680896 w 2680896"/>
                <a:gd name="connsiteY1" fmla="*/ 1340448 h 3637820"/>
                <a:gd name="connsiteX2" fmla="*/ 2288288 w 2680896"/>
                <a:gd name="connsiteY2" fmla="*/ 2288288 h 3637820"/>
                <a:gd name="connsiteX3" fmla="*/ 2197630 w 2680896"/>
                <a:gd name="connsiteY3" fmla="*/ 2370684 h 3637820"/>
                <a:gd name="connsiteX4" fmla="*/ 2197630 w 2680896"/>
                <a:gd name="connsiteY4" fmla="*/ 3637820 h 3637820"/>
                <a:gd name="connsiteX5" fmla="*/ 842963 w 2680896"/>
                <a:gd name="connsiteY5" fmla="*/ 3637820 h 3637820"/>
                <a:gd name="connsiteX6" fmla="*/ 842963 w 2680896"/>
                <a:gd name="connsiteY6" fmla="*/ 2584443 h 3637820"/>
                <a:gd name="connsiteX7" fmla="*/ 818685 w 2680896"/>
                <a:gd name="connsiteY7" fmla="*/ 2575557 h 3637820"/>
                <a:gd name="connsiteX8" fmla="*/ 0 w 2680896"/>
                <a:gd name="connsiteY8" fmla="*/ 1340448 h 3637820"/>
                <a:gd name="connsiteX9" fmla="*/ 1340448 w 2680896"/>
                <a:gd name="connsiteY9" fmla="*/ 0 h 3637820"/>
                <a:gd name="connsiteX0" fmla="*/ 2197630 w 2680896"/>
                <a:gd name="connsiteY0" fmla="*/ 3637820 h 3729260"/>
                <a:gd name="connsiteX1" fmla="*/ 842963 w 2680896"/>
                <a:gd name="connsiteY1" fmla="*/ 3637820 h 3729260"/>
                <a:gd name="connsiteX2" fmla="*/ 842963 w 2680896"/>
                <a:gd name="connsiteY2" fmla="*/ 2584443 h 3729260"/>
                <a:gd name="connsiteX3" fmla="*/ 818685 w 2680896"/>
                <a:gd name="connsiteY3" fmla="*/ 2575557 h 3729260"/>
                <a:gd name="connsiteX4" fmla="*/ 0 w 2680896"/>
                <a:gd name="connsiteY4" fmla="*/ 1340448 h 3729260"/>
                <a:gd name="connsiteX5" fmla="*/ 1340448 w 2680896"/>
                <a:gd name="connsiteY5" fmla="*/ 0 h 3729260"/>
                <a:gd name="connsiteX6" fmla="*/ 2680896 w 2680896"/>
                <a:gd name="connsiteY6" fmla="*/ 1340448 h 3729260"/>
                <a:gd name="connsiteX7" fmla="*/ 2288288 w 2680896"/>
                <a:gd name="connsiteY7" fmla="*/ 2288288 h 3729260"/>
                <a:gd name="connsiteX8" fmla="*/ 2197630 w 2680896"/>
                <a:gd name="connsiteY8" fmla="*/ 2370684 h 3729260"/>
                <a:gd name="connsiteX9" fmla="*/ 2289070 w 2680896"/>
                <a:gd name="connsiteY9" fmla="*/ 3729260 h 3729260"/>
                <a:gd name="connsiteX0" fmla="*/ 842963 w 2680896"/>
                <a:gd name="connsiteY0" fmla="*/ 3637820 h 3729260"/>
                <a:gd name="connsiteX1" fmla="*/ 842963 w 2680896"/>
                <a:gd name="connsiteY1" fmla="*/ 2584443 h 3729260"/>
                <a:gd name="connsiteX2" fmla="*/ 818685 w 2680896"/>
                <a:gd name="connsiteY2" fmla="*/ 2575557 h 3729260"/>
                <a:gd name="connsiteX3" fmla="*/ 0 w 2680896"/>
                <a:gd name="connsiteY3" fmla="*/ 1340448 h 3729260"/>
                <a:gd name="connsiteX4" fmla="*/ 1340448 w 2680896"/>
                <a:gd name="connsiteY4" fmla="*/ 0 h 3729260"/>
                <a:gd name="connsiteX5" fmla="*/ 2680896 w 2680896"/>
                <a:gd name="connsiteY5" fmla="*/ 1340448 h 3729260"/>
                <a:gd name="connsiteX6" fmla="*/ 2288288 w 2680896"/>
                <a:gd name="connsiteY6" fmla="*/ 2288288 h 3729260"/>
                <a:gd name="connsiteX7" fmla="*/ 2197630 w 2680896"/>
                <a:gd name="connsiteY7" fmla="*/ 2370684 h 3729260"/>
                <a:gd name="connsiteX8" fmla="*/ 2289070 w 2680896"/>
                <a:gd name="connsiteY8" fmla="*/ 3729260 h 372926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6" fmla="*/ 2288288 w 2680896"/>
                <a:gd name="connsiteY6" fmla="*/ 2288288 h 3637820"/>
                <a:gd name="connsiteX7" fmla="*/ 2197630 w 2680896"/>
                <a:gd name="connsiteY7" fmla="*/ 2370684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6" fmla="*/ 2288288 w 2680896"/>
                <a:gd name="connsiteY6" fmla="*/ 2288288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818685 w 2680896"/>
                <a:gd name="connsiteY2" fmla="*/ 2575557 h 3637820"/>
                <a:gd name="connsiteX3" fmla="*/ 0 w 2680896"/>
                <a:gd name="connsiteY3" fmla="*/ 1340448 h 3637820"/>
                <a:gd name="connsiteX4" fmla="*/ 1340448 w 2680896"/>
                <a:gd name="connsiteY4" fmla="*/ 0 h 3637820"/>
                <a:gd name="connsiteX5" fmla="*/ 2680896 w 2680896"/>
                <a:gd name="connsiteY5" fmla="*/ 1340448 h 3637820"/>
                <a:gd name="connsiteX0" fmla="*/ 842963 w 2680896"/>
                <a:gd name="connsiteY0" fmla="*/ 3637820 h 3637820"/>
                <a:gd name="connsiteX1" fmla="*/ 842963 w 2680896"/>
                <a:gd name="connsiteY1" fmla="*/ 2584443 h 3637820"/>
                <a:gd name="connsiteX2" fmla="*/ 0 w 2680896"/>
                <a:gd name="connsiteY2" fmla="*/ 1340448 h 3637820"/>
                <a:gd name="connsiteX3" fmla="*/ 1340448 w 2680896"/>
                <a:gd name="connsiteY3" fmla="*/ 0 h 3637820"/>
                <a:gd name="connsiteX4" fmla="*/ 2680896 w 2680896"/>
                <a:gd name="connsiteY4" fmla="*/ 1340448 h 3637820"/>
                <a:gd name="connsiteX0" fmla="*/ 842963 w 2680896"/>
                <a:gd name="connsiteY0" fmla="*/ 3637820 h 3637820"/>
                <a:gd name="connsiteX1" fmla="*/ 0 w 2680896"/>
                <a:gd name="connsiteY1" fmla="*/ 1340448 h 3637820"/>
                <a:gd name="connsiteX2" fmla="*/ 1340448 w 2680896"/>
                <a:gd name="connsiteY2" fmla="*/ 0 h 3637820"/>
                <a:gd name="connsiteX3" fmla="*/ 2680896 w 2680896"/>
                <a:gd name="connsiteY3" fmla="*/ 1340448 h 3637820"/>
                <a:gd name="connsiteX0" fmla="*/ 0 w 2680896"/>
                <a:gd name="connsiteY0" fmla="*/ 1340448 h 1340448"/>
                <a:gd name="connsiteX1" fmla="*/ 1340448 w 2680896"/>
                <a:gd name="connsiteY1" fmla="*/ 0 h 1340448"/>
                <a:gd name="connsiteX2" fmla="*/ 2680896 w 2680896"/>
                <a:gd name="connsiteY2" fmla="*/ 1340448 h 134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0896" h="1340448">
                  <a:moveTo>
                    <a:pt x="0" y="1340448"/>
                  </a:moveTo>
                  <a:cubicBezTo>
                    <a:pt x="0" y="600139"/>
                    <a:pt x="600139" y="0"/>
                    <a:pt x="1340448" y="0"/>
                  </a:cubicBezTo>
                  <a:cubicBezTo>
                    <a:pt x="2080757" y="0"/>
                    <a:pt x="2680896" y="600139"/>
                    <a:pt x="2680896" y="1340448"/>
                  </a:cubicBezTo>
                </a:path>
              </a:pathLst>
            </a:custGeom>
            <a:noFill/>
            <a:ln cap="rnd">
              <a:solidFill>
                <a:schemeClr val="accent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6" name="椭圆 75">
            <a:extLst>
              <a:ext uri="{FF2B5EF4-FFF2-40B4-BE49-F238E27FC236}">
                <a16:creationId xmlns:a16="http://schemas.microsoft.com/office/drawing/2014/main" id="{47617A73-DDB0-4624-A7B4-2BAC1F34105C}"/>
              </a:ext>
            </a:extLst>
          </p:cNvPr>
          <p:cNvSpPr/>
          <p:nvPr/>
        </p:nvSpPr>
        <p:spPr>
          <a:xfrm>
            <a:off x="943277" y="2254753"/>
            <a:ext cx="2258014" cy="22580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3E12ECE8-99AD-438B-AA89-66DABA5D8042}"/>
              </a:ext>
            </a:extLst>
          </p:cNvPr>
          <p:cNvSpPr txBox="1"/>
          <p:nvPr/>
        </p:nvSpPr>
        <p:spPr>
          <a:xfrm>
            <a:off x="1849467" y="2637731"/>
            <a:ext cx="445635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Step·01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709DEF4C-DC85-4FAA-84FE-A9092D40D8E3}"/>
              </a:ext>
            </a:extLst>
          </p:cNvPr>
          <p:cNvSpPr txBox="1"/>
          <p:nvPr/>
        </p:nvSpPr>
        <p:spPr>
          <a:xfrm>
            <a:off x="1238250" y="3053381"/>
            <a:ext cx="1668068" cy="660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565CE6D3-A005-4B85-AE56-66EBAD4F9728}"/>
              </a:ext>
            </a:extLst>
          </p:cNvPr>
          <p:cNvSpPr/>
          <p:nvPr/>
        </p:nvSpPr>
        <p:spPr>
          <a:xfrm>
            <a:off x="2011363" y="4016575"/>
            <a:ext cx="86378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0FCDD60E-E702-4B6A-945A-C0709BE4635F}"/>
              </a:ext>
            </a:extLst>
          </p:cNvPr>
          <p:cNvSpPr/>
          <p:nvPr/>
        </p:nvSpPr>
        <p:spPr>
          <a:xfrm>
            <a:off x="2029794" y="4036513"/>
            <a:ext cx="86379" cy="8637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059AF3CC-27DA-4F88-B165-767546169E76}"/>
              </a:ext>
            </a:extLst>
          </p:cNvPr>
          <p:cNvSpPr/>
          <p:nvPr/>
        </p:nvSpPr>
        <p:spPr>
          <a:xfrm>
            <a:off x="1716085" y="2608263"/>
            <a:ext cx="678071" cy="212699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56FE38D0-DE11-411C-8020-D1AFDA9D2430}"/>
              </a:ext>
            </a:extLst>
          </p:cNvPr>
          <p:cNvSpPr/>
          <p:nvPr/>
        </p:nvSpPr>
        <p:spPr>
          <a:xfrm>
            <a:off x="1739057" y="2636721"/>
            <a:ext cx="678073" cy="212699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1980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5f52171-deb4-4d87-9864-47bd9ea656bf&quot;,&quot;Name&quot;:&quot;2&quot;,&quot;Kind&quot;:&quot;Custom&quot;,&quot;OldGuidesSetting&quot;:{&quot;HeaderHeight&quot;:0.0,&quot;FooterHeight&quot;:0.0,&quot;SideMargin&quot;:6.0,&quot;TopMargin&quot;:4.0,&quot;BottomMargin&quot;:8.0,&quot;IntervalMargin&quot;:0.0}}"/>
</p:tagLst>
</file>

<file path=ppt/theme/theme1.xml><?xml version="1.0" encoding="utf-8"?>
<a:theme xmlns:a="http://schemas.openxmlformats.org/drawingml/2006/main" name="主题1">
  <a:themeElements>
    <a:clrScheme name="清华大学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B0C77"/>
      </a:accent1>
      <a:accent2>
        <a:srgbClr val="2C21E4"/>
      </a:accent2>
      <a:accent3>
        <a:srgbClr val="EE9640"/>
      </a:accent3>
      <a:accent4>
        <a:srgbClr val="C6CFD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1" id="{2B54C7FC-80FA-4268-B1AB-7A4718C2F40B}" vid="{49D17BBD-BC41-4722-83BC-2CAB04E0C7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5404</TotalTime>
  <Words>1923</Words>
  <Application>Microsoft Office PowerPoint</Application>
  <PresentationFormat>宽屏</PresentationFormat>
  <Paragraphs>308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黑体</vt:lpstr>
      <vt:lpstr>Microsoft YaHei</vt:lpstr>
      <vt:lpstr>Arial</vt:lpstr>
      <vt:lpstr>Microsoft YaHei Light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滚筒洗衣机, WeChat:cooljyh</dc:creator>
  <cp:lastModifiedBy>滚筒洗衣机,WeChat:cooljyh</cp:lastModifiedBy>
  <cp:revision>96</cp:revision>
  <dcterms:created xsi:type="dcterms:W3CDTF">2022-03-15T01:56:04Z</dcterms:created>
  <dcterms:modified xsi:type="dcterms:W3CDTF">2022-04-04T08:13:19Z</dcterms:modified>
</cp:coreProperties>
</file>